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1" r:id="rId5"/>
    <p:sldMasterId id="2147483662" r:id="rId6"/>
    <p:sldMasterId id="2147483709" r:id="rId7"/>
    <p:sldMasterId id="2147483669" r:id="rId8"/>
    <p:sldMasterId id="2147483673" r:id="rId9"/>
    <p:sldMasterId id="2147483677" r:id="rId10"/>
  </p:sldMasterIdLst>
  <p:notesMasterIdLst>
    <p:notesMasterId r:id="rId62"/>
  </p:notesMasterIdLst>
  <p:handoutMasterIdLst>
    <p:handoutMasterId r:id="rId63"/>
  </p:handoutMasterIdLst>
  <p:sldIdLst>
    <p:sldId id="286" r:id="rId11"/>
    <p:sldId id="382" r:id="rId12"/>
    <p:sldId id="257" r:id="rId13"/>
    <p:sldId id="259" r:id="rId14"/>
    <p:sldId id="384" r:id="rId15"/>
    <p:sldId id="383" r:id="rId16"/>
    <p:sldId id="434" r:id="rId17"/>
    <p:sldId id="387" r:id="rId18"/>
    <p:sldId id="265" r:id="rId19"/>
    <p:sldId id="394" r:id="rId20"/>
    <p:sldId id="437" r:id="rId21"/>
    <p:sldId id="393" r:id="rId22"/>
    <p:sldId id="438" r:id="rId23"/>
    <p:sldId id="399" r:id="rId24"/>
    <p:sldId id="401" r:id="rId25"/>
    <p:sldId id="400" r:id="rId26"/>
    <p:sldId id="436" r:id="rId27"/>
    <p:sldId id="420" r:id="rId28"/>
    <p:sldId id="421" r:id="rId29"/>
    <p:sldId id="402" r:id="rId30"/>
    <p:sldId id="405" r:id="rId31"/>
    <p:sldId id="403" r:id="rId32"/>
    <p:sldId id="406" r:id="rId33"/>
    <p:sldId id="407" r:id="rId34"/>
    <p:sldId id="409" r:id="rId35"/>
    <p:sldId id="410" r:id="rId36"/>
    <p:sldId id="418" r:id="rId37"/>
    <p:sldId id="411" r:id="rId38"/>
    <p:sldId id="412" r:id="rId39"/>
    <p:sldId id="422" r:id="rId40"/>
    <p:sldId id="423" r:id="rId41"/>
    <p:sldId id="424" r:id="rId42"/>
    <p:sldId id="425" r:id="rId43"/>
    <p:sldId id="427" r:id="rId44"/>
    <p:sldId id="428" r:id="rId45"/>
    <p:sldId id="429" r:id="rId46"/>
    <p:sldId id="431" r:id="rId47"/>
    <p:sldId id="430" r:id="rId48"/>
    <p:sldId id="419" r:id="rId49"/>
    <p:sldId id="395" r:id="rId50"/>
    <p:sldId id="397" r:id="rId51"/>
    <p:sldId id="398" r:id="rId52"/>
    <p:sldId id="396" r:id="rId53"/>
    <p:sldId id="432" r:id="rId54"/>
    <p:sldId id="413" r:id="rId55"/>
    <p:sldId id="414" r:id="rId56"/>
    <p:sldId id="415" r:id="rId57"/>
    <p:sldId id="417" r:id="rId58"/>
    <p:sldId id="416" r:id="rId59"/>
    <p:sldId id="433" r:id="rId60"/>
    <p:sldId id="408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05F"/>
    <a:srgbClr val="676767"/>
    <a:srgbClr val="4E8416"/>
    <a:srgbClr val="414042"/>
    <a:srgbClr val="1D5B2D"/>
    <a:srgbClr val="E5EDDC"/>
    <a:srgbClr val="EDF2E7"/>
    <a:srgbClr val="B8CEA2"/>
    <a:srgbClr val="83A95B"/>
    <a:srgbClr val="A6C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F2E37-2419-48B9-AB02-334CF693A153}" v="128" dt="2020-11-23T13:51:51.201"/>
    <p1510:client id="{F82CDFD7-AF3C-4957-9C8B-ABC83E91D815}" v="6" dt="2020-11-23T13:54:54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7" autoAdjust="0"/>
    <p:restoredTop sz="99410" autoAdjust="0"/>
  </p:normalViewPr>
  <p:slideViewPr>
    <p:cSldViewPr snapToGrid="0" snapToObjects="1">
      <p:cViewPr varScale="1">
        <p:scale>
          <a:sx n="151" d="100"/>
          <a:sy n="151" d="100"/>
        </p:scale>
        <p:origin x="104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-2342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ki Woodcox" userId="S::nikki@humanaedge.com::01c12144-56ba-4ed0-ba44-654a150b1570" providerId="AD" clId="Web-{39E50336-8B59-40C7-9F0C-84AD67B0B514}"/>
    <pc:docChg chg="modSld">
      <pc:chgData name="Nikki Woodcox" userId="S::nikki@humanaedge.com::01c12144-56ba-4ed0-ba44-654a150b1570" providerId="AD" clId="Web-{39E50336-8B59-40C7-9F0C-84AD67B0B514}" dt="2020-08-13T01:13:33.673" v="0" actId="1076"/>
      <pc:docMkLst>
        <pc:docMk/>
      </pc:docMkLst>
      <pc:sldChg chg="modSp">
        <pc:chgData name="Nikki Woodcox" userId="S::nikki@humanaedge.com::01c12144-56ba-4ed0-ba44-654a150b1570" providerId="AD" clId="Web-{39E50336-8B59-40C7-9F0C-84AD67B0B514}" dt="2020-08-13T01:13:33.673" v="0" actId="1076"/>
        <pc:sldMkLst>
          <pc:docMk/>
          <pc:sldMk cId="4146676794" sldId="393"/>
        </pc:sldMkLst>
        <pc:picChg chg="mod">
          <ac:chgData name="Nikki Woodcox" userId="S::nikki@humanaedge.com::01c12144-56ba-4ed0-ba44-654a150b1570" providerId="AD" clId="Web-{39E50336-8B59-40C7-9F0C-84AD67B0B514}" dt="2020-08-13T01:13:33.673" v="0" actId="1076"/>
          <ac:picMkLst>
            <pc:docMk/>
            <pc:sldMk cId="4146676794" sldId="393"/>
            <ac:picMk id="37" creationId="{92A6E243-A051-41E0-98A1-9B093961F6AD}"/>
          </ac:picMkLst>
        </pc:picChg>
      </pc:sldChg>
    </pc:docChg>
  </pc:docChgLst>
  <pc:docChgLst>
    <pc:chgData name="Dominic Giroux" userId="5d5e1bb3-bb51-4d3d-8435-edbfc83580b9" providerId="ADAL" clId="{8ACF2E37-2419-48B9-AB02-334CF693A153}"/>
    <pc:docChg chg="undo custSel addSld delSld modSld sldOrd">
      <pc:chgData name="Dominic Giroux" userId="5d5e1bb3-bb51-4d3d-8435-edbfc83580b9" providerId="ADAL" clId="{8ACF2E37-2419-48B9-AB02-334CF693A153}" dt="2020-11-23T13:52:54.475" v="1566" actId="20577"/>
      <pc:docMkLst>
        <pc:docMk/>
      </pc:docMkLst>
      <pc:sldChg chg="modSp mod modAnim">
        <pc:chgData name="Dominic Giroux" userId="5d5e1bb3-bb51-4d3d-8435-edbfc83580b9" providerId="ADAL" clId="{8ACF2E37-2419-48B9-AB02-334CF693A153}" dt="2020-11-23T13:12:04.352" v="133" actId="5793"/>
        <pc:sldMkLst>
          <pc:docMk/>
          <pc:sldMk cId="1055548087" sldId="259"/>
        </pc:sldMkLst>
        <pc:spChg chg="mod">
          <ac:chgData name="Dominic Giroux" userId="5d5e1bb3-bb51-4d3d-8435-edbfc83580b9" providerId="ADAL" clId="{8ACF2E37-2419-48B9-AB02-334CF693A153}" dt="2020-11-23T13:11:19.544" v="32" actId="20577"/>
          <ac:spMkLst>
            <pc:docMk/>
            <pc:sldMk cId="1055548087" sldId="259"/>
            <ac:spMk id="4" creationId="{DAC649F4-1F3B-4E91-826B-E5DB84B09C5C}"/>
          </ac:spMkLst>
        </pc:spChg>
        <pc:spChg chg="mod">
          <ac:chgData name="Dominic Giroux" userId="5d5e1bb3-bb51-4d3d-8435-edbfc83580b9" providerId="ADAL" clId="{8ACF2E37-2419-48B9-AB02-334CF693A153}" dt="2020-11-23T13:12:04.352" v="133" actId="5793"/>
          <ac:spMkLst>
            <pc:docMk/>
            <pc:sldMk cId="1055548087" sldId="259"/>
            <ac:spMk id="5" creationId="{00000000-0000-0000-0000-000000000000}"/>
          </ac:spMkLst>
        </pc:spChg>
        <pc:spChg chg="mod">
          <ac:chgData name="Dominic Giroux" userId="5d5e1bb3-bb51-4d3d-8435-edbfc83580b9" providerId="ADAL" clId="{8ACF2E37-2419-48B9-AB02-334CF693A153}" dt="2020-11-23T13:10:30.296" v="3" actId="14100"/>
          <ac:spMkLst>
            <pc:docMk/>
            <pc:sldMk cId="1055548087" sldId="259"/>
            <ac:spMk id="25" creationId="{DBAF6916-5746-4D34-A712-56C91B5A95D4}"/>
          </ac:spMkLst>
        </pc:spChg>
        <pc:spChg chg="mod">
          <ac:chgData name="Dominic Giroux" userId="5d5e1bb3-bb51-4d3d-8435-edbfc83580b9" providerId="ADAL" clId="{8ACF2E37-2419-48B9-AB02-334CF693A153}" dt="2020-11-23T13:11:01.802" v="19" actId="20577"/>
          <ac:spMkLst>
            <pc:docMk/>
            <pc:sldMk cId="1055548087" sldId="259"/>
            <ac:spMk id="27" creationId="{8FA16CD2-A923-46E6-93E9-713529832A7F}"/>
          </ac:spMkLst>
        </pc:spChg>
        <pc:spChg chg="mod">
          <ac:chgData name="Dominic Giroux" userId="5d5e1bb3-bb51-4d3d-8435-edbfc83580b9" providerId="ADAL" clId="{8ACF2E37-2419-48B9-AB02-334CF693A153}" dt="2020-11-23T13:10:51.275" v="18" actId="20577"/>
          <ac:spMkLst>
            <pc:docMk/>
            <pc:sldMk cId="1055548087" sldId="259"/>
            <ac:spMk id="29" creationId="{2016963C-8F8C-4BFA-BA82-8A5E842E600F}"/>
          </ac:spMkLst>
        </pc:spChg>
        <pc:cxnChg chg="mod">
          <ac:chgData name="Dominic Giroux" userId="5d5e1bb3-bb51-4d3d-8435-edbfc83580b9" providerId="ADAL" clId="{8ACF2E37-2419-48B9-AB02-334CF693A153}" dt="2020-11-23T13:10:25.206" v="1" actId="14100"/>
          <ac:cxnSpMkLst>
            <pc:docMk/>
            <pc:sldMk cId="1055548087" sldId="259"/>
            <ac:cxnSpMk id="26" creationId="{2F90EF85-FB74-4F2A-B621-73DE9DEFA937}"/>
          </ac:cxnSpMkLst>
        </pc:cxnChg>
      </pc:sldChg>
      <pc:sldChg chg="addSp delSp modSp mod">
        <pc:chgData name="Dominic Giroux" userId="5d5e1bb3-bb51-4d3d-8435-edbfc83580b9" providerId="ADAL" clId="{8ACF2E37-2419-48B9-AB02-334CF693A153}" dt="2020-11-23T13:18:49.281" v="384" actId="14100"/>
        <pc:sldMkLst>
          <pc:docMk/>
          <pc:sldMk cId="3893109144" sldId="383"/>
        </pc:sldMkLst>
        <pc:spChg chg="mod ord">
          <ac:chgData name="Dominic Giroux" userId="5d5e1bb3-bb51-4d3d-8435-edbfc83580b9" providerId="ADAL" clId="{8ACF2E37-2419-48B9-AB02-334CF693A153}" dt="2020-11-23T13:18:35.474" v="379" actId="27636"/>
          <ac:spMkLst>
            <pc:docMk/>
            <pc:sldMk cId="3893109144" sldId="383"/>
            <ac:spMk id="7" creationId="{791B4263-7A2B-4801-81A6-8BEA7E25CA95}"/>
          </ac:spMkLst>
        </pc:spChg>
        <pc:picChg chg="add mod">
          <ac:chgData name="Dominic Giroux" userId="5d5e1bb3-bb51-4d3d-8435-edbfc83580b9" providerId="ADAL" clId="{8ACF2E37-2419-48B9-AB02-334CF693A153}" dt="2020-11-23T13:18:20.014" v="375" actId="14100"/>
          <ac:picMkLst>
            <pc:docMk/>
            <pc:sldMk cId="3893109144" sldId="383"/>
            <ac:picMk id="2" creationId="{966E7B6D-D981-4BD3-816C-0EAE9B77C959}"/>
          </ac:picMkLst>
        </pc:picChg>
        <pc:picChg chg="add mod">
          <ac:chgData name="Dominic Giroux" userId="5d5e1bb3-bb51-4d3d-8435-edbfc83580b9" providerId="ADAL" clId="{8ACF2E37-2419-48B9-AB02-334CF693A153}" dt="2020-11-23T13:18:46.374" v="383" actId="1076"/>
          <ac:picMkLst>
            <pc:docMk/>
            <pc:sldMk cId="3893109144" sldId="383"/>
            <ac:picMk id="4" creationId="{6386F950-EA71-4D98-A1B2-2229B0727B45}"/>
          </ac:picMkLst>
        </pc:picChg>
        <pc:picChg chg="del">
          <ac:chgData name="Dominic Giroux" userId="5d5e1bb3-bb51-4d3d-8435-edbfc83580b9" providerId="ADAL" clId="{8ACF2E37-2419-48B9-AB02-334CF693A153}" dt="2020-11-23T13:14:32.080" v="137" actId="478"/>
          <ac:picMkLst>
            <pc:docMk/>
            <pc:sldMk cId="3893109144" sldId="383"/>
            <ac:picMk id="10" creationId="{D2374F68-E7C8-4ED3-976A-103B11B5DFB5}"/>
          </ac:picMkLst>
        </pc:picChg>
        <pc:picChg chg="del">
          <ac:chgData name="Dominic Giroux" userId="5d5e1bb3-bb51-4d3d-8435-edbfc83580b9" providerId="ADAL" clId="{8ACF2E37-2419-48B9-AB02-334CF693A153}" dt="2020-11-23T13:14:40.548" v="141" actId="478"/>
          <ac:picMkLst>
            <pc:docMk/>
            <pc:sldMk cId="3893109144" sldId="383"/>
            <ac:picMk id="11" creationId="{6D1E0B56-6EDF-48E3-AF9A-7B84740735DC}"/>
          </ac:picMkLst>
        </pc:picChg>
        <pc:picChg chg="del mod ord">
          <ac:chgData name="Dominic Giroux" userId="5d5e1bb3-bb51-4d3d-8435-edbfc83580b9" providerId="ADAL" clId="{8ACF2E37-2419-48B9-AB02-334CF693A153}" dt="2020-11-23T13:18:14.751" v="374" actId="478"/>
          <ac:picMkLst>
            <pc:docMk/>
            <pc:sldMk cId="3893109144" sldId="383"/>
            <ac:picMk id="12" creationId="{A8C80A21-54D1-48CC-8A6A-6BF2F213C6E5}"/>
          </ac:picMkLst>
        </pc:picChg>
        <pc:cxnChg chg="add mod">
          <ac:chgData name="Dominic Giroux" userId="5d5e1bb3-bb51-4d3d-8435-edbfc83580b9" providerId="ADAL" clId="{8ACF2E37-2419-48B9-AB02-334CF693A153}" dt="2020-11-23T13:18:49.281" v="384" actId="14100"/>
          <ac:cxnSpMkLst>
            <pc:docMk/>
            <pc:sldMk cId="3893109144" sldId="383"/>
            <ac:cxnSpMk id="6" creationId="{8D22A68F-210B-4CAA-BB57-91FCB8C8532D}"/>
          </ac:cxnSpMkLst>
        </pc:cxnChg>
        <pc:cxnChg chg="add mod">
          <ac:chgData name="Dominic Giroux" userId="5d5e1bb3-bb51-4d3d-8435-edbfc83580b9" providerId="ADAL" clId="{8ACF2E37-2419-48B9-AB02-334CF693A153}" dt="2020-11-23T13:18:39.145" v="380" actId="14100"/>
          <ac:cxnSpMkLst>
            <pc:docMk/>
            <pc:sldMk cId="3893109144" sldId="383"/>
            <ac:cxnSpMk id="13" creationId="{A34C1F4D-6BC0-44D8-A487-9DCEC222290E}"/>
          </ac:cxnSpMkLst>
        </pc:cxnChg>
      </pc:sldChg>
      <pc:sldChg chg="add ord">
        <pc:chgData name="Dominic Giroux" userId="5d5e1bb3-bb51-4d3d-8435-edbfc83580b9" providerId="ADAL" clId="{8ACF2E37-2419-48B9-AB02-334CF693A153}" dt="2020-11-23T13:28:17.814" v="497"/>
        <pc:sldMkLst>
          <pc:docMk/>
          <pc:sldMk cId="3216607622" sldId="395"/>
        </pc:sldMkLst>
      </pc:sldChg>
      <pc:sldChg chg="del">
        <pc:chgData name="Dominic Giroux" userId="5d5e1bb3-bb51-4d3d-8435-edbfc83580b9" providerId="ADAL" clId="{8ACF2E37-2419-48B9-AB02-334CF693A153}" dt="2020-11-23T13:26:39.054" v="435" actId="2696"/>
        <pc:sldMkLst>
          <pc:docMk/>
          <pc:sldMk cId="3669609777" sldId="395"/>
        </pc:sldMkLst>
      </pc:sldChg>
      <pc:sldChg chg="del">
        <pc:chgData name="Dominic Giroux" userId="5d5e1bb3-bb51-4d3d-8435-edbfc83580b9" providerId="ADAL" clId="{8ACF2E37-2419-48B9-AB02-334CF693A153}" dt="2020-11-23T13:31:14.853" v="672" actId="2696"/>
        <pc:sldMkLst>
          <pc:docMk/>
          <pc:sldMk cId="151369191" sldId="396"/>
        </pc:sldMkLst>
      </pc:sldChg>
      <pc:sldChg chg="add">
        <pc:chgData name="Dominic Giroux" userId="5d5e1bb3-bb51-4d3d-8435-edbfc83580b9" providerId="ADAL" clId="{8ACF2E37-2419-48B9-AB02-334CF693A153}" dt="2020-11-23T13:31:21.526" v="673"/>
        <pc:sldMkLst>
          <pc:docMk/>
          <pc:sldMk cId="312964259" sldId="396"/>
        </pc:sldMkLst>
      </pc:sldChg>
      <pc:sldChg chg="del">
        <pc:chgData name="Dominic Giroux" userId="5d5e1bb3-bb51-4d3d-8435-edbfc83580b9" providerId="ADAL" clId="{8ACF2E37-2419-48B9-AB02-334CF693A153}" dt="2020-11-23T13:26:39.054" v="435" actId="2696"/>
        <pc:sldMkLst>
          <pc:docMk/>
          <pc:sldMk cId="993642095" sldId="397"/>
        </pc:sldMkLst>
      </pc:sldChg>
      <pc:sldChg chg="add ord">
        <pc:chgData name="Dominic Giroux" userId="5d5e1bb3-bb51-4d3d-8435-edbfc83580b9" providerId="ADAL" clId="{8ACF2E37-2419-48B9-AB02-334CF693A153}" dt="2020-11-23T13:28:17.814" v="497"/>
        <pc:sldMkLst>
          <pc:docMk/>
          <pc:sldMk cId="3028329496" sldId="397"/>
        </pc:sldMkLst>
      </pc:sldChg>
      <pc:sldChg chg="add ord">
        <pc:chgData name="Dominic Giroux" userId="5d5e1bb3-bb51-4d3d-8435-edbfc83580b9" providerId="ADAL" clId="{8ACF2E37-2419-48B9-AB02-334CF693A153}" dt="2020-11-23T13:28:17.814" v="497"/>
        <pc:sldMkLst>
          <pc:docMk/>
          <pc:sldMk cId="2737473743" sldId="398"/>
        </pc:sldMkLst>
      </pc:sldChg>
      <pc:sldChg chg="del">
        <pc:chgData name="Dominic Giroux" userId="5d5e1bb3-bb51-4d3d-8435-edbfc83580b9" providerId="ADAL" clId="{8ACF2E37-2419-48B9-AB02-334CF693A153}" dt="2020-11-23T13:26:39.054" v="435" actId="2696"/>
        <pc:sldMkLst>
          <pc:docMk/>
          <pc:sldMk cId="3191197933" sldId="398"/>
        </pc:sldMkLst>
      </pc:sldChg>
      <pc:sldChg chg="modSp mod ord">
        <pc:chgData name="Dominic Giroux" userId="5d5e1bb3-bb51-4d3d-8435-edbfc83580b9" providerId="ADAL" clId="{8ACF2E37-2419-48B9-AB02-334CF693A153}" dt="2020-11-23T13:52:54.475" v="1566" actId="20577"/>
        <pc:sldMkLst>
          <pc:docMk/>
          <pc:sldMk cId="895839472" sldId="402"/>
        </pc:sldMkLst>
        <pc:spChg chg="mod">
          <ac:chgData name="Dominic Giroux" userId="5d5e1bb3-bb51-4d3d-8435-edbfc83580b9" providerId="ADAL" clId="{8ACF2E37-2419-48B9-AB02-334CF693A153}" dt="2020-11-23T13:52:54.475" v="1566" actId="20577"/>
          <ac:spMkLst>
            <pc:docMk/>
            <pc:sldMk cId="895839472" sldId="402"/>
            <ac:spMk id="3" creationId="{0FCD7E65-C031-4376-99A7-F0B4EFF3167C}"/>
          </ac:spMkLst>
        </pc:spChg>
      </pc:sldChg>
      <pc:sldChg chg="del">
        <pc:chgData name="Dominic Giroux" userId="5d5e1bb3-bb51-4d3d-8435-edbfc83580b9" providerId="ADAL" clId="{8ACF2E37-2419-48B9-AB02-334CF693A153}" dt="2020-11-23T13:44:18.316" v="1129" actId="47"/>
        <pc:sldMkLst>
          <pc:docMk/>
          <pc:sldMk cId="1237630099" sldId="404"/>
        </pc:sldMkLst>
      </pc:sldChg>
      <pc:sldChg chg="modSp mod">
        <pc:chgData name="Dominic Giroux" userId="5d5e1bb3-bb51-4d3d-8435-edbfc83580b9" providerId="ADAL" clId="{8ACF2E37-2419-48B9-AB02-334CF693A153}" dt="2020-11-23T13:30:32.250" v="671" actId="20577"/>
        <pc:sldMkLst>
          <pc:docMk/>
          <pc:sldMk cId="2138150725" sldId="408"/>
        </pc:sldMkLst>
        <pc:spChg chg="mod">
          <ac:chgData name="Dominic Giroux" userId="5d5e1bb3-bb51-4d3d-8435-edbfc83580b9" providerId="ADAL" clId="{8ACF2E37-2419-48B9-AB02-334CF693A153}" dt="2020-11-23T13:30:32.250" v="671" actId="20577"/>
          <ac:spMkLst>
            <pc:docMk/>
            <pc:sldMk cId="2138150725" sldId="408"/>
            <ac:spMk id="5" creationId="{5C7D760B-485B-46CF-BC9F-58FBA1EFBB10}"/>
          </ac:spMkLst>
        </pc:spChg>
      </pc:sldChg>
      <pc:sldChg chg="modSp mod ord">
        <pc:chgData name="Dominic Giroux" userId="5d5e1bb3-bb51-4d3d-8435-edbfc83580b9" providerId="ADAL" clId="{8ACF2E37-2419-48B9-AB02-334CF693A153}" dt="2020-11-23T13:29:41.720" v="538" actId="20577"/>
        <pc:sldMkLst>
          <pc:docMk/>
          <pc:sldMk cId="1139222050" sldId="419"/>
        </pc:sldMkLst>
        <pc:spChg chg="mod">
          <ac:chgData name="Dominic Giroux" userId="5d5e1bb3-bb51-4d3d-8435-edbfc83580b9" providerId="ADAL" clId="{8ACF2E37-2419-48B9-AB02-334CF693A153}" dt="2020-11-23T13:29:41.720" v="538" actId="20577"/>
          <ac:spMkLst>
            <pc:docMk/>
            <pc:sldMk cId="1139222050" sldId="419"/>
            <ac:spMk id="2" creationId="{00000000-0000-0000-0000-000000000000}"/>
          </ac:spMkLst>
        </pc:spChg>
        <pc:spChg chg="mod">
          <ac:chgData name="Dominic Giroux" userId="5d5e1bb3-bb51-4d3d-8435-edbfc83580b9" providerId="ADAL" clId="{8ACF2E37-2419-48B9-AB02-334CF693A153}" dt="2020-11-23T13:27:21.828" v="491" actId="20577"/>
          <ac:spMkLst>
            <pc:docMk/>
            <pc:sldMk cId="1139222050" sldId="419"/>
            <ac:spMk id="3" creationId="{00000000-0000-0000-0000-000000000000}"/>
          </ac:spMkLst>
        </pc:spChg>
      </pc:sldChg>
      <pc:sldChg chg="ord">
        <pc:chgData name="Dominic Giroux" userId="5d5e1bb3-bb51-4d3d-8435-edbfc83580b9" providerId="ADAL" clId="{8ACF2E37-2419-48B9-AB02-334CF693A153}" dt="2020-11-23T13:27:44.115" v="493"/>
        <pc:sldMkLst>
          <pc:docMk/>
          <pc:sldMk cId="1933615212" sldId="420"/>
        </pc:sldMkLst>
      </pc:sldChg>
      <pc:sldChg chg="ord">
        <pc:chgData name="Dominic Giroux" userId="5d5e1bb3-bb51-4d3d-8435-edbfc83580b9" providerId="ADAL" clId="{8ACF2E37-2419-48B9-AB02-334CF693A153}" dt="2020-11-23T13:27:44.115" v="493"/>
        <pc:sldMkLst>
          <pc:docMk/>
          <pc:sldMk cId="3597907837" sldId="421"/>
        </pc:sldMkLst>
      </pc:sldChg>
      <pc:sldChg chg="modSp mod">
        <pc:chgData name="Dominic Giroux" userId="5d5e1bb3-bb51-4d3d-8435-edbfc83580b9" providerId="ADAL" clId="{8ACF2E37-2419-48B9-AB02-334CF693A153}" dt="2020-11-23T13:28:51.389" v="519" actId="6549"/>
        <pc:sldMkLst>
          <pc:docMk/>
          <pc:sldMk cId="2025928963" sldId="427"/>
        </pc:sldMkLst>
        <pc:spChg chg="mod">
          <ac:chgData name="Dominic Giroux" userId="5d5e1bb3-bb51-4d3d-8435-edbfc83580b9" providerId="ADAL" clId="{8ACF2E37-2419-48B9-AB02-334CF693A153}" dt="2020-11-23T13:28:51.389" v="519" actId="6549"/>
          <ac:spMkLst>
            <pc:docMk/>
            <pc:sldMk cId="2025928963" sldId="427"/>
            <ac:spMk id="16" creationId="{1405C76C-732D-4965-A991-1F4889003CF3}"/>
          </ac:spMkLst>
        </pc:spChg>
      </pc:sldChg>
      <pc:sldChg chg="ord">
        <pc:chgData name="Dominic Giroux" userId="5d5e1bb3-bb51-4d3d-8435-edbfc83580b9" providerId="ADAL" clId="{8ACF2E37-2419-48B9-AB02-334CF693A153}" dt="2020-11-23T13:29:12.861" v="521"/>
        <pc:sldMkLst>
          <pc:docMk/>
          <pc:sldMk cId="2621480025" sldId="428"/>
        </pc:sldMkLst>
      </pc:sldChg>
      <pc:sldChg chg="ord">
        <pc:chgData name="Dominic Giroux" userId="5d5e1bb3-bb51-4d3d-8435-edbfc83580b9" providerId="ADAL" clId="{8ACF2E37-2419-48B9-AB02-334CF693A153}" dt="2020-11-23T13:29:12.861" v="521"/>
        <pc:sldMkLst>
          <pc:docMk/>
          <pc:sldMk cId="2754877703" sldId="429"/>
        </pc:sldMkLst>
      </pc:sldChg>
      <pc:sldChg chg="ord">
        <pc:chgData name="Dominic Giroux" userId="5d5e1bb3-bb51-4d3d-8435-edbfc83580b9" providerId="ADAL" clId="{8ACF2E37-2419-48B9-AB02-334CF693A153}" dt="2020-11-23T13:29:21.291" v="523"/>
        <pc:sldMkLst>
          <pc:docMk/>
          <pc:sldMk cId="3058178963" sldId="430"/>
        </pc:sldMkLst>
      </pc:sldChg>
      <pc:sldChg chg="ord">
        <pc:chgData name="Dominic Giroux" userId="5d5e1bb3-bb51-4d3d-8435-edbfc83580b9" providerId="ADAL" clId="{8ACF2E37-2419-48B9-AB02-334CF693A153}" dt="2020-11-23T13:29:21.291" v="523"/>
        <pc:sldMkLst>
          <pc:docMk/>
          <pc:sldMk cId="2069101147" sldId="431"/>
        </pc:sldMkLst>
      </pc:sldChg>
      <pc:sldChg chg="modSp mod">
        <pc:chgData name="Dominic Giroux" userId="5d5e1bb3-bb51-4d3d-8435-edbfc83580b9" providerId="ADAL" clId="{8ACF2E37-2419-48B9-AB02-334CF693A153}" dt="2020-11-23T13:29:33.035" v="525" actId="20577"/>
        <pc:sldMkLst>
          <pc:docMk/>
          <pc:sldMk cId="3000459858" sldId="432"/>
        </pc:sldMkLst>
        <pc:spChg chg="mod">
          <ac:chgData name="Dominic Giroux" userId="5d5e1bb3-bb51-4d3d-8435-edbfc83580b9" providerId="ADAL" clId="{8ACF2E37-2419-48B9-AB02-334CF693A153}" dt="2020-11-23T13:29:33.035" v="525" actId="20577"/>
          <ac:spMkLst>
            <pc:docMk/>
            <pc:sldMk cId="3000459858" sldId="432"/>
            <ac:spMk id="2" creationId="{00000000-0000-0000-0000-000000000000}"/>
          </ac:spMkLst>
        </pc:spChg>
      </pc:sldChg>
      <pc:sldChg chg="modSp mod">
        <pc:chgData name="Dominic Giroux" userId="5d5e1bb3-bb51-4d3d-8435-edbfc83580b9" providerId="ADAL" clId="{8ACF2E37-2419-48B9-AB02-334CF693A153}" dt="2020-11-23T13:29:51.295" v="540" actId="20577"/>
        <pc:sldMkLst>
          <pc:docMk/>
          <pc:sldMk cId="1547152467" sldId="433"/>
        </pc:sldMkLst>
        <pc:spChg chg="mod">
          <ac:chgData name="Dominic Giroux" userId="5d5e1bb3-bb51-4d3d-8435-edbfc83580b9" providerId="ADAL" clId="{8ACF2E37-2419-48B9-AB02-334CF693A153}" dt="2020-11-23T13:29:51.295" v="540" actId="20577"/>
          <ac:spMkLst>
            <pc:docMk/>
            <pc:sldMk cId="1547152467" sldId="433"/>
            <ac:spMk id="2" creationId="{00000000-0000-0000-0000-000000000000}"/>
          </ac:spMkLst>
        </pc:spChg>
      </pc:sldChg>
      <pc:sldChg chg="addSp delSp modSp add mod">
        <pc:chgData name="Dominic Giroux" userId="5d5e1bb3-bb51-4d3d-8435-edbfc83580b9" providerId="ADAL" clId="{8ACF2E37-2419-48B9-AB02-334CF693A153}" dt="2020-11-23T13:46:02.221" v="1171" actId="207"/>
        <pc:sldMkLst>
          <pc:docMk/>
          <pc:sldMk cId="476244590" sldId="434"/>
        </pc:sldMkLst>
        <pc:spChg chg="mod">
          <ac:chgData name="Dominic Giroux" userId="5d5e1bb3-bb51-4d3d-8435-edbfc83580b9" providerId="ADAL" clId="{8ACF2E37-2419-48B9-AB02-334CF693A153}" dt="2020-11-23T13:19:15.863" v="404" actId="20577"/>
          <ac:spMkLst>
            <pc:docMk/>
            <pc:sldMk cId="476244590" sldId="434"/>
            <ac:spMk id="3" creationId="{00000000-0000-0000-0000-000000000000}"/>
          </ac:spMkLst>
        </pc:spChg>
        <pc:spChg chg="mod ord">
          <ac:chgData name="Dominic Giroux" userId="5d5e1bb3-bb51-4d3d-8435-edbfc83580b9" providerId="ADAL" clId="{8ACF2E37-2419-48B9-AB02-334CF693A153}" dt="2020-11-23T13:46:02.221" v="1171" actId="207"/>
          <ac:spMkLst>
            <pc:docMk/>
            <pc:sldMk cId="476244590" sldId="434"/>
            <ac:spMk id="7" creationId="{791B4263-7A2B-4801-81A6-8BEA7E25CA95}"/>
          </ac:spMkLst>
        </pc:spChg>
        <pc:picChg chg="del">
          <ac:chgData name="Dominic Giroux" userId="5d5e1bb3-bb51-4d3d-8435-edbfc83580b9" providerId="ADAL" clId="{8ACF2E37-2419-48B9-AB02-334CF693A153}" dt="2020-11-23T13:20:56.794" v="405" actId="478"/>
          <ac:picMkLst>
            <pc:docMk/>
            <pc:sldMk cId="476244590" sldId="434"/>
            <ac:picMk id="2" creationId="{966E7B6D-D981-4BD3-816C-0EAE9B77C959}"/>
          </ac:picMkLst>
        </pc:picChg>
        <pc:picChg chg="del">
          <ac:chgData name="Dominic Giroux" userId="5d5e1bb3-bb51-4d3d-8435-edbfc83580b9" providerId="ADAL" clId="{8ACF2E37-2419-48B9-AB02-334CF693A153}" dt="2020-11-23T13:21:59.143" v="418" actId="478"/>
          <ac:picMkLst>
            <pc:docMk/>
            <pc:sldMk cId="476244590" sldId="434"/>
            <ac:picMk id="4" creationId="{6386F950-EA71-4D98-A1B2-2229B0727B45}"/>
          </ac:picMkLst>
        </pc:picChg>
        <pc:picChg chg="add mod">
          <ac:chgData name="Dominic Giroux" userId="5d5e1bb3-bb51-4d3d-8435-edbfc83580b9" providerId="ADAL" clId="{8ACF2E37-2419-48B9-AB02-334CF693A153}" dt="2020-11-23T13:45:30.701" v="1130" actId="14100"/>
          <ac:picMkLst>
            <pc:docMk/>
            <pc:sldMk cId="476244590" sldId="434"/>
            <ac:picMk id="5" creationId="{EB3DDECB-77E5-40FA-B7C3-3CF7C092CCE5}"/>
          </ac:picMkLst>
        </pc:picChg>
        <pc:cxnChg chg="mod">
          <ac:chgData name="Dominic Giroux" userId="5d5e1bb3-bb51-4d3d-8435-edbfc83580b9" providerId="ADAL" clId="{8ACF2E37-2419-48B9-AB02-334CF693A153}" dt="2020-11-23T13:22:01.978" v="419" actId="1076"/>
          <ac:cxnSpMkLst>
            <pc:docMk/>
            <pc:sldMk cId="476244590" sldId="434"/>
            <ac:cxnSpMk id="6" creationId="{8D22A68F-210B-4CAA-BB57-91FCB8C8532D}"/>
          </ac:cxnSpMkLst>
        </pc:cxnChg>
        <pc:cxnChg chg="del">
          <ac:chgData name="Dominic Giroux" userId="5d5e1bb3-bb51-4d3d-8435-edbfc83580b9" providerId="ADAL" clId="{8ACF2E37-2419-48B9-AB02-334CF693A153}" dt="2020-11-23T13:20:58.745" v="406" actId="478"/>
          <ac:cxnSpMkLst>
            <pc:docMk/>
            <pc:sldMk cId="476244590" sldId="434"/>
            <ac:cxnSpMk id="13" creationId="{A34C1F4D-6BC0-44D8-A487-9DCEC222290E}"/>
          </ac:cxnSpMkLst>
        </pc:cxnChg>
      </pc:sldChg>
      <pc:sldChg chg="new del">
        <pc:chgData name="Dominic Giroux" userId="5d5e1bb3-bb51-4d3d-8435-edbfc83580b9" providerId="ADAL" clId="{8ACF2E37-2419-48B9-AB02-334CF693A153}" dt="2020-11-23T13:19:07.163" v="386" actId="47"/>
        <pc:sldMkLst>
          <pc:docMk/>
          <pc:sldMk cId="1218227185" sldId="434"/>
        </pc:sldMkLst>
      </pc:sldChg>
      <pc:sldChg chg="add del">
        <pc:chgData name="Dominic Giroux" userId="5d5e1bb3-bb51-4d3d-8435-edbfc83580b9" providerId="ADAL" clId="{8ACF2E37-2419-48B9-AB02-334CF693A153}" dt="2020-11-23T13:27:03.401" v="440" actId="47"/>
        <pc:sldMkLst>
          <pc:docMk/>
          <pc:sldMk cId="3766581982" sldId="435"/>
        </pc:sldMkLst>
      </pc:sldChg>
      <pc:sldChg chg="add ord">
        <pc:chgData name="Dominic Giroux" userId="5d5e1bb3-bb51-4d3d-8435-edbfc83580b9" providerId="ADAL" clId="{8ACF2E37-2419-48B9-AB02-334CF693A153}" dt="2020-11-23T13:27:44.115" v="493"/>
        <pc:sldMkLst>
          <pc:docMk/>
          <pc:sldMk cId="2179688365" sldId="436"/>
        </pc:sldMkLst>
      </pc:sldChg>
      <pc:sldChg chg="addSp delSp modSp add mod">
        <pc:chgData name="Dominic Giroux" userId="5d5e1bb3-bb51-4d3d-8435-edbfc83580b9" providerId="ADAL" clId="{8ACF2E37-2419-48B9-AB02-334CF693A153}" dt="2020-11-23T13:48:33.261" v="1211"/>
        <pc:sldMkLst>
          <pc:docMk/>
          <pc:sldMk cId="1833736413" sldId="437"/>
        </pc:sldMkLst>
        <pc:spChg chg="mod">
          <ac:chgData name="Dominic Giroux" userId="5d5e1bb3-bb51-4d3d-8435-edbfc83580b9" providerId="ADAL" clId="{8ACF2E37-2419-48B9-AB02-334CF693A153}" dt="2020-11-23T13:32:17.853" v="682" actId="20577"/>
          <ac:spMkLst>
            <pc:docMk/>
            <pc:sldMk cId="1833736413" sldId="437"/>
            <ac:spMk id="2" creationId="{00000000-0000-0000-0000-000000000000}"/>
          </ac:spMkLst>
        </pc:spChg>
        <pc:spChg chg="del">
          <ac:chgData name="Dominic Giroux" userId="5d5e1bb3-bb51-4d3d-8435-edbfc83580b9" providerId="ADAL" clId="{8ACF2E37-2419-48B9-AB02-334CF693A153}" dt="2020-11-23T13:35:12.272" v="758" actId="478"/>
          <ac:spMkLst>
            <pc:docMk/>
            <pc:sldMk cId="1833736413" sldId="437"/>
            <ac:spMk id="38" creationId="{A6566707-9F8E-41A5-A576-73BE167044BA}"/>
          </ac:spMkLst>
        </pc:spChg>
        <pc:spChg chg="add mod">
          <ac:chgData name="Dominic Giroux" userId="5d5e1bb3-bb51-4d3d-8435-edbfc83580b9" providerId="ADAL" clId="{8ACF2E37-2419-48B9-AB02-334CF693A153}" dt="2020-11-23T13:42:34.623" v="1117" actId="1076"/>
          <ac:spMkLst>
            <pc:docMk/>
            <pc:sldMk cId="1833736413" sldId="437"/>
            <ac:spMk id="46" creationId="{07330BCA-2D7C-4E8C-A5F3-2A48F21FE658}"/>
          </ac:spMkLst>
        </pc:spChg>
        <pc:spChg chg="del">
          <ac:chgData name="Dominic Giroux" userId="5d5e1bb3-bb51-4d3d-8435-edbfc83580b9" providerId="ADAL" clId="{8ACF2E37-2419-48B9-AB02-334CF693A153}" dt="2020-11-23T13:32:30.282" v="683" actId="478"/>
          <ac:spMkLst>
            <pc:docMk/>
            <pc:sldMk cId="1833736413" sldId="437"/>
            <ac:spMk id="56" creationId="{691C9822-FCA5-4DBE-B11D-946AFF3C00F3}"/>
          </ac:spMkLst>
        </pc:spChg>
        <pc:spChg chg="del">
          <ac:chgData name="Dominic Giroux" userId="5d5e1bb3-bb51-4d3d-8435-edbfc83580b9" providerId="ADAL" clId="{8ACF2E37-2419-48B9-AB02-334CF693A153}" dt="2020-11-23T13:32:32.888" v="684" actId="478"/>
          <ac:spMkLst>
            <pc:docMk/>
            <pc:sldMk cId="1833736413" sldId="437"/>
            <ac:spMk id="57" creationId="{3F9D3556-D255-4106-BCD1-BE3ADC1F0649}"/>
          </ac:spMkLst>
        </pc:spChg>
        <pc:spChg chg="del">
          <ac:chgData name="Dominic Giroux" userId="5d5e1bb3-bb51-4d3d-8435-edbfc83580b9" providerId="ADAL" clId="{8ACF2E37-2419-48B9-AB02-334CF693A153}" dt="2020-11-23T13:32:30.282" v="683" actId="478"/>
          <ac:spMkLst>
            <pc:docMk/>
            <pc:sldMk cId="1833736413" sldId="437"/>
            <ac:spMk id="68" creationId="{8B96A44F-7808-465F-BD12-4DA2929CC6EC}"/>
          </ac:spMkLst>
        </pc:spChg>
        <pc:spChg chg="del">
          <ac:chgData name="Dominic Giroux" userId="5d5e1bb3-bb51-4d3d-8435-edbfc83580b9" providerId="ADAL" clId="{8ACF2E37-2419-48B9-AB02-334CF693A153}" dt="2020-11-23T13:32:30.282" v="683" actId="478"/>
          <ac:spMkLst>
            <pc:docMk/>
            <pc:sldMk cId="1833736413" sldId="437"/>
            <ac:spMk id="69" creationId="{606B7B0B-25BE-4FCF-BFF9-1A1BCE4D882E}"/>
          </ac:spMkLst>
        </pc:spChg>
        <pc:spChg chg="del">
          <ac:chgData name="Dominic Giroux" userId="5d5e1bb3-bb51-4d3d-8435-edbfc83580b9" providerId="ADAL" clId="{8ACF2E37-2419-48B9-AB02-334CF693A153}" dt="2020-11-23T13:42:47.986" v="1119" actId="478"/>
          <ac:spMkLst>
            <pc:docMk/>
            <pc:sldMk cId="1833736413" sldId="437"/>
            <ac:spMk id="70" creationId="{D1B91329-F3C6-41D1-900B-92785C935AF6}"/>
          </ac:spMkLst>
        </pc:spChg>
        <pc:spChg chg="del">
          <ac:chgData name="Dominic Giroux" userId="5d5e1bb3-bb51-4d3d-8435-edbfc83580b9" providerId="ADAL" clId="{8ACF2E37-2419-48B9-AB02-334CF693A153}" dt="2020-11-23T13:35:12.272" v="758" actId="478"/>
          <ac:spMkLst>
            <pc:docMk/>
            <pc:sldMk cId="1833736413" sldId="437"/>
            <ac:spMk id="72" creationId="{3A50E80E-E331-46E1-B109-F299038E9620}"/>
          </ac:spMkLst>
        </pc:spChg>
        <pc:spChg chg="del">
          <ac:chgData name="Dominic Giroux" userId="5d5e1bb3-bb51-4d3d-8435-edbfc83580b9" providerId="ADAL" clId="{8ACF2E37-2419-48B9-AB02-334CF693A153}" dt="2020-11-23T13:35:12.272" v="758" actId="478"/>
          <ac:spMkLst>
            <pc:docMk/>
            <pc:sldMk cId="1833736413" sldId="437"/>
            <ac:spMk id="76" creationId="{070998C7-5E61-405E-9D22-0C8CF9FC6EAD}"/>
          </ac:spMkLst>
        </pc:spChg>
        <pc:spChg chg="del">
          <ac:chgData name="Dominic Giroux" userId="5d5e1bb3-bb51-4d3d-8435-edbfc83580b9" providerId="ADAL" clId="{8ACF2E37-2419-48B9-AB02-334CF693A153}" dt="2020-11-23T13:32:30.282" v="683" actId="478"/>
          <ac:spMkLst>
            <pc:docMk/>
            <pc:sldMk cId="1833736413" sldId="437"/>
            <ac:spMk id="77" creationId="{6FE0300C-B941-49FF-8973-42A918F3756E}"/>
          </ac:spMkLst>
        </pc:spChg>
        <pc:spChg chg="del">
          <ac:chgData name="Dominic Giroux" userId="5d5e1bb3-bb51-4d3d-8435-edbfc83580b9" providerId="ADAL" clId="{8ACF2E37-2419-48B9-AB02-334CF693A153}" dt="2020-11-23T13:42:47.986" v="1119" actId="478"/>
          <ac:spMkLst>
            <pc:docMk/>
            <pc:sldMk cId="1833736413" sldId="437"/>
            <ac:spMk id="81" creationId="{4FAEBB69-A9A3-4A5E-BF73-B56B5503D9DC}"/>
          </ac:spMkLst>
        </pc:spChg>
        <pc:spChg chg="del">
          <ac:chgData name="Dominic Giroux" userId="5d5e1bb3-bb51-4d3d-8435-edbfc83580b9" providerId="ADAL" clId="{8ACF2E37-2419-48B9-AB02-334CF693A153}" dt="2020-11-23T13:32:30.282" v="683" actId="478"/>
          <ac:spMkLst>
            <pc:docMk/>
            <pc:sldMk cId="1833736413" sldId="437"/>
            <ac:spMk id="82" creationId="{C31CBD36-2AA2-4295-9004-11783EAEE8D8}"/>
          </ac:spMkLst>
        </pc:spChg>
        <pc:spChg chg="add del mod">
          <ac:chgData name="Dominic Giroux" userId="5d5e1bb3-bb51-4d3d-8435-edbfc83580b9" providerId="ADAL" clId="{8ACF2E37-2419-48B9-AB02-334CF693A153}" dt="2020-11-23T13:48:33.261" v="1211"/>
          <ac:spMkLst>
            <pc:docMk/>
            <pc:sldMk cId="1833736413" sldId="437"/>
            <ac:spMk id="83" creationId="{0C7A516A-7C10-45AE-9288-1FEFB100C651}"/>
          </ac:spMkLst>
        </pc:spChg>
        <pc:spChg chg="del">
          <ac:chgData name="Dominic Giroux" userId="5d5e1bb3-bb51-4d3d-8435-edbfc83580b9" providerId="ADAL" clId="{8ACF2E37-2419-48B9-AB02-334CF693A153}" dt="2020-11-23T13:35:06.834" v="757" actId="478"/>
          <ac:spMkLst>
            <pc:docMk/>
            <pc:sldMk cId="1833736413" sldId="437"/>
            <ac:spMk id="87" creationId="{54BF549E-D927-4A81-86EE-C973836F25C1}"/>
          </ac:spMkLst>
        </pc:spChg>
        <pc:spChg chg="del">
          <ac:chgData name="Dominic Giroux" userId="5d5e1bb3-bb51-4d3d-8435-edbfc83580b9" providerId="ADAL" clId="{8ACF2E37-2419-48B9-AB02-334CF693A153}" dt="2020-11-23T13:35:04.717" v="756" actId="478"/>
          <ac:spMkLst>
            <pc:docMk/>
            <pc:sldMk cId="1833736413" sldId="437"/>
            <ac:spMk id="89" creationId="{86B6C1D9-FAB0-4ED0-A20E-CE2B980F8108}"/>
          </ac:spMkLst>
        </pc:spChg>
        <pc:spChg chg="del">
          <ac:chgData name="Dominic Giroux" userId="5d5e1bb3-bb51-4d3d-8435-edbfc83580b9" providerId="ADAL" clId="{8ACF2E37-2419-48B9-AB02-334CF693A153}" dt="2020-11-23T13:35:04.717" v="756" actId="478"/>
          <ac:spMkLst>
            <pc:docMk/>
            <pc:sldMk cId="1833736413" sldId="437"/>
            <ac:spMk id="92" creationId="{9E514176-0DC8-49FC-B41B-B9E47DE138C0}"/>
          </ac:spMkLst>
        </pc:spChg>
        <pc:spChg chg="mod ord">
          <ac:chgData name="Dominic Giroux" userId="5d5e1bb3-bb51-4d3d-8435-edbfc83580b9" providerId="ADAL" clId="{8ACF2E37-2419-48B9-AB02-334CF693A153}" dt="2020-11-23T13:41:48.812" v="1111" actId="1076"/>
          <ac:spMkLst>
            <pc:docMk/>
            <pc:sldMk cId="1833736413" sldId="437"/>
            <ac:spMk id="93" creationId="{2FA4579C-7863-4D18-99DD-E89CBE5AD9E4}"/>
          </ac:spMkLst>
        </pc:spChg>
        <pc:grpChg chg="del">
          <ac:chgData name="Dominic Giroux" userId="5d5e1bb3-bb51-4d3d-8435-edbfc83580b9" providerId="ADAL" clId="{8ACF2E37-2419-48B9-AB02-334CF693A153}" dt="2020-11-23T13:32:30.282" v="683" actId="478"/>
          <ac:grpSpMkLst>
            <pc:docMk/>
            <pc:sldMk cId="1833736413" sldId="437"/>
            <ac:grpSpMk id="59" creationId="{06732E51-BB5D-4BDD-85C0-21DA55F5C756}"/>
          </ac:grpSpMkLst>
        </pc:grpChg>
        <pc:picChg chg="add del mod">
          <ac:chgData name="Dominic Giroux" userId="5d5e1bb3-bb51-4d3d-8435-edbfc83580b9" providerId="ADAL" clId="{8ACF2E37-2419-48B9-AB02-334CF693A153}" dt="2020-11-23T13:36:02.373" v="902" actId="478"/>
          <ac:picMkLst>
            <pc:docMk/>
            <pc:sldMk cId="1833736413" sldId="437"/>
            <ac:picMk id="3" creationId="{7BBFEAEE-49BA-4D14-934A-00FE84A947B7}"/>
          </ac:picMkLst>
        </pc:picChg>
        <pc:picChg chg="add mod">
          <ac:chgData name="Dominic Giroux" userId="5d5e1bb3-bb51-4d3d-8435-edbfc83580b9" providerId="ADAL" clId="{8ACF2E37-2419-48B9-AB02-334CF693A153}" dt="2020-11-23T13:42:26.525" v="1115" actId="1582"/>
          <ac:picMkLst>
            <pc:docMk/>
            <pc:sldMk cId="1833736413" sldId="437"/>
            <ac:picMk id="10" creationId="{A5BFE3BA-3D9B-4C51-8C67-E7FBECF0AB27}"/>
          </ac:picMkLst>
        </pc:picChg>
        <pc:picChg chg="add mod ord">
          <ac:chgData name="Dominic Giroux" userId="5d5e1bb3-bb51-4d3d-8435-edbfc83580b9" providerId="ADAL" clId="{8ACF2E37-2419-48B9-AB02-334CF693A153}" dt="2020-11-23T13:40:54.157" v="1099" actId="1076"/>
          <ac:picMkLst>
            <pc:docMk/>
            <pc:sldMk cId="1833736413" sldId="437"/>
            <ac:picMk id="20" creationId="{81EA29AE-95AF-48F7-B298-24C18C410A69}"/>
          </ac:picMkLst>
        </pc:picChg>
        <pc:picChg chg="del mod">
          <ac:chgData name="Dominic Giroux" userId="5d5e1bb3-bb51-4d3d-8435-edbfc83580b9" providerId="ADAL" clId="{8ACF2E37-2419-48B9-AB02-334CF693A153}" dt="2020-11-23T13:38:40.410" v="1095" actId="478"/>
          <ac:picMkLst>
            <pc:docMk/>
            <pc:sldMk cId="1833736413" sldId="437"/>
            <ac:picMk id="37" creationId="{92A6E243-A051-41E0-98A1-9B093961F6AD}"/>
          </ac:picMkLst>
        </pc:picChg>
        <pc:picChg chg="del">
          <ac:chgData name="Dominic Giroux" userId="5d5e1bb3-bb51-4d3d-8435-edbfc83580b9" providerId="ADAL" clId="{8ACF2E37-2419-48B9-AB02-334CF693A153}" dt="2020-11-23T13:32:30.282" v="683" actId="478"/>
          <ac:picMkLst>
            <pc:docMk/>
            <pc:sldMk cId="1833736413" sldId="437"/>
            <ac:picMk id="78" creationId="{CB8919AC-DAC5-43DD-B8EB-574BE7FCC61A}"/>
          </ac:picMkLst>
        </pc:picChg>
        <pc:cxnChg chg="del mod">
          <ac:chgData name="Dominic Giroux" userId="5d5e1bb3-bb51-4d3d-8435-edbfc83580b9" providerId="ADAL" clId="{8ACF2E37-2419-48B9-AB02-334CF693A153}" dt="2020-11-23T13:35:12.272" v="758" actId="478"/>
          <ac:cxnSpMkLst>
            <pc:docMk/>
            <pc:sldMk cId="1833736413" sldId="437"/>
            <ac:cxnSpMk id="8" creationId="{ED76E1DF-1181-49E0-AEE3-D12E54B98E3B}"/>
          </ac:cxnSpMkLst>
        </pc:cxnChg>
        <pc:cxnChg chg="add mod">
          <ac:chgData name="Dominic Giroux" userId="5d5e1bb3-bb51-4d3d-8435-edbfc83580b9" providerId="ADAL" clId="{8ACF2E37-2419-48B9-AB02-334CF693A153}" dt="2020-11-23T13:42:59.164" v="1122" actId="14100"/>
          <ac:cxnSpMkLst>
            <pc:docMk/>
            <pc:sldMk cId="1833736413" sldId="437"/>
            <ac:cxnSpMk id="39" creationId="{74F1E127-9613-4158-BB73-ED194D6AE1D3}"/>
          </ac:cxnSpMkLst>
        </pc:cxnChg>
        <pc:cxnChg chg="add mod">
          <ac:chgData name="Dominic Giroux" userId="5d5e1bb3-bb51-4d3d-8435-edbfc83580b9" providerId="ADAL" clId="{8ACF2E37-2419-48B9-AB02-334CF693A153}" dt="2020-11-23T13:43:36.886" v="1128" actId="14100"/>
          <ac:cxnSpMkLst>
            <pc:docMk/>
            <pc:sldMk cId="1833736413" sldId="437"/>
            <ac:cxnSpMk id="45" creationId="{3302E986-E29B-4F1E-A2F4-0B11D9EB21CB}"/>
          </ac:cxnSpMkLst>
        </pc:cxnChg>
        <pc:cxnChg chg="del mod">
          <ac:chgData name="Dominic Giroux" userId="5d5e1bb3-bb51-4d3d-8435-edbfc83580b9" providerId="ADAL" clId="{8ACF2E37-2419-48B9-AB02-334CF693A153}" dt="2020-11-23T13:32:30.282" v="683" actId="478"/>
          <ac:cxnSpMkLst>
            <pc:docMk/>
            <pc:sldMk cId="1833736413" sldId="437"/>
            <ac:cxnSpMk id="58" creationId="{0678A73C-7D70-4DAA-B860-0F47640B617F}"/>
          </ac:cxnSpMkLst>
        </pc:cxnChg>
        <pc:cxnChg chg="del mod">
          <ac:chgData name="Dominic Giroux" userId="5d5e1bb3-bb51-4d3d-8435-edbfc83580b9" providerId="ADAL" clId="{8ACF2E37-2419-48B9-AB02-334CF693A153}" dt="2020-11-23T13:35:15.351" v="759" actId="478"/>
          <ac:cxnSpMkLst>
            <pc:docMk/>
            <pc:sldMk cId="1833736413" sldId="437"/>
            <ac:cxnSpMk id="71" creationId="{C368738B-0697-49B0-8CAF-BFF467F09919}"/>
          </ac:cxnSpMkLst>
        </pc:cxnChg>
        <pc:cxnChg chg="del mod">
          <ac:chgData name="Dominic Giroux" userId="5d5e1bb3-bb51-4d3d-8435-edbfc83580b9" providerId="ADAL" clId="{8ACF2E37-2419-48B9-AB02-334CF693A153}" dt="2020-11-23T13:32:30.282" v="683" actId="478"/>
          <ac:cxnSpMkLst>
            <pc:docMk/>
            <pc:sldMk cId="1833736413" sldId="437"/>
            <ac:cxnSpMk id="73" creationId="{BB856FA2-5815-4043-9EE2-71294E5CC7A8}"/>
          </ac:cxnSpMkLst>
        </pc:cxnChg>
        <pc:cxnChg chg="add mod">
          <ac:chgData name="Dominic Giroux" userId="5d5e1bb3-bb51-4d3d-8435-edbfc83580b9" providerId="ADAL" clId="{8ACF2E37-2419-48B9-AB02-334CF693A153}" dt="2020-11-23T13:43:30.234" v="1127"/>
          <ac:cxnSpMkLst>
            <pc:docMk/>
            <pc:sldMk cId="1833736413" sldId="437"/>
            <ac:cxnSpMk id="74" creationId="{322EA501-6986-45A9-8307-1959BD14EE08}"/>
          </ac:cxnSpMkLst>
        </pc:cxnChg>
        <pc:cxnChg chg="del mod">
          <ac:chgData name="Dominic Giroux" userId="5d5e1bb3-bb51-4d3d-8435-edbfc83580b9" providerId="ADAL" clId="{8ACF2E37-2419-48B9-AB02-334CF693A153}" dt="2020-11-23T13:35:12.272" v="758" actId="478"/>
          <ac:cxnSpMkLst>
            <pc:docMk/>
            <pc:sldMk cId="1833736413" sldId="437"/>
            <ac:cxnSpMk id="75" creationId="{5C3D4C6C-F140-4D27-9D5B-4006600F28D8}"/>
          </ac:cxnSpMkLst>
        </pc:cxnChg>
        <pc:cxnChg chg="del mod">
          <ac:chgData name="Dominic Giroux" userId="5d5e1bb3-bb51-4d3d-8435-edbfc83580b9" providerId="ADAL" clId="{8ACF2E37-2419-48B9-AB02-334CF693A153}" dt="2020-11-23T13:32:30.282" v="683" actId="478"/>
          <ac:cxnSpMkLst>
            <pc:docMk/>
            <pc:sldMk cId="1833736413" sldId="437"/>
            <ac:cxnSpMk id="79" creationId="{B6FB2122-1033-42A0-B378-06B794318031}"/>
          </ac:cxnSpMkLst>
        </pc:cxnChg>
        <pc:cxnChg chg="add del mod">
          <ac:chgData name="Dominic Giroux" userId="5d5e1bb3-bb51-4d3d-8435-edbfc83580b9" providerId="ADAL" clId="{8ACF2E37-2419-48B9-AB02-334CF693A153}" dt="2020-11-23T13:48:33.261" v="1211"/>
          <ac:cxnSpMkLst>
            <pc:docMk/>
            <pc:sldMk cId="1833736413" sldId="437"/>
            <ac:cxnSpMk id="80" creationId="{8EFBFF28-452C-4088-BAB0-70E1840AC56F}"/>
          </ac:cxnSpMkLst>
        </pc:cxnChg>
        <pc:cxnChg chg="del mod">
          <ac:chgData name="Dominic Giroux" userId="5d5e1bb3-bb51-4d3d-8435-edbfc83580b9" providerId="ADAL" clId="{8ACF2E37-2419-48B9-AB02-334CF693A153}" dt="2020-11-23T13:32:30.282" v="683" actId="478"/>
          <ac:cxnSpMkLst>
            <pc:docMk/>
            <pc:sldMk cId="1833736413" sldId="437"/>
            <ac:cxnSpMk id="86" creationId="{4ADD9D2B-B3BB-433F-8574-BEFB112EB6A6}"/>
          </ac:cxnSpMkLst>
        </pc:cxnChg>
        <pc:cxnChg chg="del mod">
          <ac:chgData name="Dominic Giroux" userId="5d5e1bb3-bb51-4d3d-8435-edbfc83580b9" providerId="ADAL" clId="{8ACF2E37-2419-48B9-AB02-334CF693A153}" dt="2020-11-23T13:35:04.717" v="756" actId="478"/>
          <ac:cxnSpMkLst>
            <pc:docMk/>
            <pc:sldMk cId="1833736413" sldId="437"/>
            <ac:cxnSpMk id="88" creationId="{195A83A4-99F6-4226-B7BC-246A011D65FF}"/>
          </ac:cxnSpMkLst>
        </pc:cxnChg>
        <pc:cxnChg chg="mod ord">
          <ac:chgData name="Dominic Giroux" userId="5d5e1bb3-bb51-4d3d-8435-edbfc83580b9" providerId="ADAL" clId="{8ACF2E37-2419-48B9-AB02-334CF693A153}" dt="2020-11-23T13:42:31.312" v="1116" actId="14100"/>
          <ac:cxnSpMkLst>
            <pc:docMk/>
            <pc:sldMk cId="1833736413" sldId="437"/>
            <ac:cxnSpMk id="94" creationId="{E76C12FC-D67E-4116-8E52-BFF60D3E68AD}"/>
          </ac:cxnSpMkLst>
        </pc:cxnChg>
      </pc:sldChg>
      <pc:sldChg chg="addSp delSp modSp add mod">
        <pc:chgData name="Dominic Giroux" userId="5d5e1bb3-bb51-4d3d-8435-edbfc83580b9" providerId="ADAL" clId="{8ACF2E37-2419-48B9-AB02-334CF693A153}" dt="2020-11-23T13:52:20.969" v="1561" actId="14100"/>
        <pc:sldMkLst>
          <pc:docMk/>
          <pc:sldMk cId="1176486314" sldId="438"/>
        </pc:sldMkLst>
        <pc:spChg chg="mod">
          <ac:chgData name="Dominic Giroux" userId="5d5e1bb3-bb51-4d3d-8435-edbfc83580b9" providerId="ADAL" clId="{8ACF2E37-2419-48B9-AB02-334CF693A153}" dt="2020-11-23T13:47:42.793" v="1202" actId="20577"/>
          <ac:spMkLst>
            <pc:docMk/>
            <pc:sldMk cId="1176486314" sldId="438"/>
            <ac:spMk id="2" creationId="{00000000-0000-0000-0000-000000000000}"/>
          </ac:spMkLst>
        </pc:spChg>
        <pc:spChg chg="add mod">
          <ac:chgData name="Dominic Giroux" userId="5d5e1bb3-bb51-4d3d-8435-edbfc83580b9" providerId="ADAL" clId="{8ACF2E37-2419-48B9-AB02-334CF693A153}" dt="2020-11-23T13:50:48.312" v="1378" actId="1076"/>
          <ac:spMkLst>
            <pc:docMk/>
            <pc:sldMk cId="1176486314" sldId="438"/>
            <ac:spMk id="24" creationId="{831FF4CE-8E18-4DFB-A29C-AED4A23A7C27}"/>
          </ac:spMkLst>
        </pc:spChg>
        <pc:spChg chg="add mod">
          <ac:chgData name="Dominic Giroux" userId="5d5e1bb3-bb51-4d3d-8435-edbfc83580b9" providerId="ADAL" clId="{8ACF2E37-2419-48B9-AB02-334CF693A153}" dt="2020-11-23T13:51:29.306" v="1552" actId="20577"/>
          <ac:spMkLst>
            <pc:docMk/>
            <pc:sldMk cId="1176486314" sldId="438"/>
            <ac:spMk id="28" creationId="{615BC1BC-1450-4014-B2A9-56328835D144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38" creationId="{FE4409DC-4858-4150-9EC3-596C6FF682BD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39" creationId="{E124CB1B-10ED-4BC1-8963-F2E2940DE36C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40" creationId="{92EE5999-C624-48FC-B1C7-7D3C3576CE11}"/>
          </ac:spMkLst>
        </pc:spChg>
        <pc:spChg chg="del">
          <ac:chgData name="Dominic Giroux" userId="5d5e1bb3-bb51-4d3d-8435-edbfc83580b9" providerId="ADAL" clId="{8ACF2E37-2419-48B9-AB02-334CF693A153}" dt="2020-11-23T13:47:53.526" v="1204" actId="478"/>
          <ac:spMkLst>
            <pc:docMk/>
            <pc:sldMk cId="1176486314" sldId="438"/>
            <ac:spMk id="42" creationId="{6DF18741-8745-4651-9170-F2CCC70BDB15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44" creationId="{BB44BFF0-4C19-44DB-8113-F7558B53533A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45" creationId="{DA92AA41-B2F0-4470-ADD0-B4985FC00054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47" creationId="{680CD2BD-0D36-465A-A884-DD62660A5A2D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48" creationId="{34A262C5-E91A-4DE4-A69A-2466EBF6B2CD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49" creationId="{475ECB11-4872-49DA-AB0C-0B1B735F406D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50" creationId="{CE1D9EE8-9935-443F-87DD-D4E429E13D59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51" creationId="{080F5C73-2E0C-4478-9705-996599CEAA45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52" creationId="{BDB647E1-FDA2-44F7-BAB7-916EF7FDE877}"/>
          </ac:spMkLst>
        </pc:spChg>
        <pc:spChg chg="del">
          <ac:chgData name="Dominic Giroux" userId="5d5e1bb3-bb51-4d3d-8435-edbfc83580b9" providerId="ADAL" clId="{8ACF2E37-2419-48B9-AB02-334CF693A153}" dt="2020-11-23T13:47:49.678" v="1203" actId="478"/>
          <ac:spMkLst>
            <pc:docMk/>
            <pc:sldMk cId="1176486314" sldId="438"/>
            <ac:spMk id="53" creationId="{718B0361-F82A-4ABA-9C81-8626CB0D98D4}"/>
          </ac:spMkLst>
        </pc:spChg>
        <pc:picChg chg="add mod">
          <ac:chgData name="Dominic Giroux" userId="5d5e1bb3-bb51-4d3d-8435-edbfc83580b9" providerId="ADAL" clId="{8ACF2E37-2419-48B9-AB02-334CF693A153}" dt="2020-11-23T13:48:23.041" v="1209" actId="1076"/>
          <ac:picMkLst>
            <pc:docMk/>
            <pc:sldMk cId="1176486314" sldId="438"/>
            <ac:picMk id="3" creationId="{3FB18FE4-5CCF-48EA-9C0C-BE069116866E}"/>
          </ac:picMkLst>
        </pc:picChg>
        <pc:picChg chg="add del mod">
          <ac:chgData name="Dominic Giroux" userId="5d5e1bb3-bb51-4d3d-8435-edbfc83580b9" providerId="ADAL" clId="{8ACF2E37-2419-48B9-AB02-334CF693A153}" dt="2020-11-23T13:51:40.077" v="1553" actId="478"/>
          <ac:picMkLst>
            <pc:docMk/>
            <pc:sldMk cId="1176486314" sldId="438"/>
            <ac:picMk id="5" creationId="{AE003639-BAF5-45FE-94CF-E3AF5293B701}"/>
          </ac:picMkLst>
        </pc:picChg>
        <pc:picChg chg="add mod ord">
          <ac:chgData name="Dominic Giroux" userId="5d5e1bb3-bb51-4d3d-8435-edbfc83580b9" providerId="ADAL" clId="{8ACF2E37-2419-48B9-AB02-334CF693A153}" dt="2020-11-23T13:52:10.285" v="1559" actId="167"/>
          <ac:picMkLst>
            <pc:docMk/>
            <pc:sldMk cId="1176486314" sldId="438"/>
            <ac:picMk id="10" creationId="{E947E2CF-64B1-4984-A016-CB15777DBFE5}"/>
          </ac:picMkLst>
        </pc:picChg>
        <pc:picChg chg="del">
          <ac:chgData name="Dominic Giroux" userId="5d5e1bb3-bb51-4d3d-8435-edbfc83580b9" providerId="ADAL" clId="{8ACF2E37-2419-48B9-AB02-334CF693A153}" dt="2020-11-23T13:47:49.678" v="1203" actId="478"/>
          <ac:picMkLst>
            <pc:docMk/>
            <pc:sldMk cId="1176486314" sldId="438"/>
            <ac:picMk id="37" creationId="{92A6E243-A051-41E0-98A1-9B093961F6AD}"/>
          </ac:picMkLst>
        </pc:picChg>
        <pc:cxnChg chg="add mod">
          <ac:chgData name="Dominic Giroux" userId="5d5e1bb3-bb51-4d3d-8435-edbfc83580b9" providerId="ADAL" clId="{8ACF2E37-2419-48B9-AB02-334CF693A153}" dt="2020-11-23T13:52:20.969" v="1561" actId="14100"/>
          <ac:cxnSpMkLst>
            <pc:docMk/>
            <pc:sldMk cId="1176486314" sldId="438"/>
            <ac:cxnSpMk id="23" creationId="{2BF9084E-9A94-48C9-8D1D-5D2D89C3CF01}"/>
          </ac:cxnSpMkLst>
        </pc:cxnChg>
        <pc:cxnChg chg="add mod">
          <ac:chgData name="Dominic Giroux" userId="5d5e1bb3-bb51-4d3d-8435-edbfc83580b9" providerId="ADAL" clId="{8ACF2E37-2419-48B9-AB02-334CF693A153}" dt="2020-11-23T13:52:06.273" v="1558" actId="14100"/>
          <ac:cxnSpMkLst>
            <pc:docMk/>
            <pc:sldMk cId="1176486314" sldId="438"/>
            <ac:cxnSpMk id="27" creationId="{FDF7C720-A803-45E2-BCCF-55086571F559}"/>
          </ac:cxnSpMkLst>
        </pc:cxnChg>
        <pc:cxnChg chg="del mod">
          <ac:chgData name="Dominic Giroux" userId="5d5e1bb3-bb51-4d3d-8435-edbfc83580b9" providerId="ADAL" clId="{8ACF2E37-2419-48B9-AB02-334CF693A153}" dt="2020-11-23T13:47:49.678" v="1203" actId="478"/>
          <ac:cxnSpMkLst>
            <pc:docMk/>
            <pc:sldMk cId="1176486314" sldId="438"/>
            <ac:cxnSpMk id="41" creationId="{EEEDBD47-2EFD-4EC2-807E-53F5EE8EDFC9}"/>
          </ac:cxnSpMkLst>
        </pc:cxnChg>
        <pc:cxnChg chg="del mod">
          <ac:chgData name="Dominic Giroux" userId="5d5e1bb3-bb51-4d3d-8435-edbfc83580b9" providerId="ADAL" clId="{8ACF2E37-2419-48B9-AB02-334CF693A153}" dt="2020-11-23T13:47:49.678" v="1203" actId="478"/>
          <ac:cxnSpMkLst>
            <pc:docMk/>
            <pc:sldMk cId="1176486314" sldId="438"/>
            <ac:cxnSpMk id="43" creationId="{E327ABEF-706D-4CCB-ADF0-2857CC3C4A78}"/>
          </ac:cxnSpMkLst>
        </pc:cxnChg>
        <pc:cxnChg chg="del mod">
          <ac:chgData name="Dominic Giroux" userId="5d5e1bb3-bb51-4d3d-8435-edbfc83580b9" providerId="ADAL" clId="{8ACF2E37-2419-48B9-AB02-334CF693A153}" dt="2020-11-23T13:47:49.678" v="1203" actId="478"/>
          <ac:cxnSpMkLst>
            <pc:docMk/>
            <pc:sldMk cId="1176486314" sldId="438"/>
            <ac:cxnSpMk id="46" creationId="{3A2B9DE1-255A-4AF7-ACD2-022226530151}"/>
          </ac:cxnSpMkLst>
        </pc:cxnChg>
        <pc:cxnChg chg="del mod">
          <ac:chgData name="Dominic Giroux" userId="5d5e1bb3-bb51-4d3d-8435-edbfc83580b9" providerId="ADAL" clId="{8ACF2E37-2419-48B9-AB02-334CF693A153}" dt="2020-11-23T13:47:49.678" v="1203" actId="478"/>
          <ac:cxnSpMkLst>
            <pc:docMk/>
            <pc:sldMk cId="1176486314" sldId="438"/>
            <ac:cxnSpMk id="54" creationId="{117DCFF1-0610-4A51-93BB-19C9386C1583}"/>
          </ac:cxnSpMkLst>
        </pc:cxnChg>
        <pc:cxnChg chg="del mod">
          <ac:chgData name="Dominic Giroux" userId="5d5e1bb3-bb51-4d3d-8435-edbfc83580b9" providerId="ADAL" clId="{8ACF2E37-2419-48B9-AB02-334CF693A153}" dt="2020-11-23T13:47:49.678" v="1203" actId="478"/>
          <ac:cxnSpMkLst>
            <pc:docMk/>
            <pc:sldMk cId="1176486314" sldId="438"/>
            <ac:cxnSpMk id="55" creationId="{6E58D00C-A2B6-492E-B86C-61CA9DB10473}"/>
          </ac:cxnSpMkLst>
        </pc:cxnChg>
      </pc:sldChg>
      <pc:sldMasterChg chg="delSldLayout">
        <pc:chgData name="Dominic Giroux" userId="5d5e1bb3-bb51-4d3d-8435-edbfc83580b9" providerId="ADAL" clId="{8ACF2E37-2419-48B9-AB02-334CF693A153}" dt="2020-11-23T13:27:03.401" v="440" actId="47"/>
        <pc:sldMasterMkLst>
          <pc:docMk/>
          <pc:sldMasterMk cId="998086810" sldId="2147483681"/>
        </pc:sldMasterMkLst>
        <pc:sldLayoutChg chg="del">
          <pc:chgData name="Dominic Giroux" userId="5d5e1bb3-bb51-4d3d-8435-edbfc83580b9" providerId="ADAL" clId="{8ACF2E37-2419-48B9-AB02-334CF693A153}" dt="2020-11-23T13:27:03.401" v="440" actId="47"/>
          <pc:sldLayoutMkLst>
            <pc:docMk/>
            <pc:sldMasterMk cId="998086810" sldId="2147483681"/>
            <pc:sldLayoutMk cId="264423598" sldId="2147483751"/>
          </pc:sldLayoutMkLst>
        </pc:sldLayoutChg>
      </pc:sldMasterChg>
    </pc:docChg>
  </pc:docChgLst>
  <pc:docChgLst>
    <pc:chgData name="Dominic Giroux" userId="S::c-dominic.giroux@humanaedge.com::5d5e1bb3-bb51-4d3d-8435-edbfc83580b9" providerId="AD" clId="Web-{3FB3C491-8409-46FD-38B3-0E7A63CEA270}"/>
    <pc:docChg chg="modSld">
      <pc:chgData name="Dominic Giroux" userId="S::c-dominic.giroux@humanaedge.com::5d5e1bb3-bb51-4d3d-8435-edbfc83580b9" providerId="AD" clId="Web-{3FB3C491-8409-46FD-38B3-0E7A63CEA270}" dt="2020-05-14T19:56:51.990" v="1"/>
      <pc:docMkLst>
        <pc:docMk/>
      </pc:docMkLst>
      <pc:sldChg chg="addSp delSp">
        <pc:chgData name="Dominic Giroux" userId="S::c-dominic.giroux@humanaedge.com::5d5e1bb3-bb51-4d3d-8435-edbfc83580b9" providerId="AD" clId="Web-{3FB3C491-8409-46FD-38B3-0E7A63CEA270}" dt="2020-05-14T19:56:51.990" v="1"/>
        <pc:sldMkLst>
          <pc:docMk/>
          <pc:sldMk cId="551785395" sldId="394"/>
        </pc:sldMkLst>
        <pc:spChg chg="topLvl">
          <ac:chgData name="Dominic Giroux" userId="S::c-dominic.giroux@humanaedge.com::5d5e1bb3-bb51-4d3d-8435-edbfc83580b9" providerId="AD" clId="Web-{3FB3C491-8409-46FD-38B3-0E7A63CEA270}" dt="2020-05-14T19:56:51.990" v="1"/>
          <ac:spMkLst>
            <pc:docMk/>
            <pc:sldMk cId="551785395" sldId="394"/>
            <ac:spMk id="89" creationId="{86B6C1D9-FAB0-4ED0-A20E-CE2B980F8108}"/>
          </ac:spMkLst>
        </pc:spChg>
        <pc:grpChg chg="add del">
          <ac:chgData name="Dominic Giroux" userId="S::c-dominic.giroux@humanaedge.com::5d5e1bb3-bb51-4d3d-8435-edbfc83580b9" providerId="AD" clId="Web-{3FB3C491-8409-46FD-38B3-0E7A63CEA270}" dt="2020-05-14T19:56:51.990" v="1"/>
          <ac:grpSpMkLst>
            <pc:docMk/>
            <pc:sldMk cId="551785395" sldId="394"/>
            <ac:grpSpMk id="3" creationId="{6DEF9AA2-9937-485F-A980-95983EBA76A4}"/>
          </ac:grpSpMkLst>
        </pc:grpChg>
        <pc:picChg chg="topLvl">
          <ac:chgData name="Dominic Giroux" userId="S::c-dominic.giroux@humanaedge.com::5d5e1bb3-bb51-4d3d-8435-edbfc83580b9" providerId="AD" clId="Web-{3FB3C491-8409-46FD-38B3-0E7A63CEA270}" dt="2020-05-14T19:56:51.990" v="1"/>
          <ac:picMkLst>
            <pc:docMk/>
            <pc:sldMk cId="551785395" sldId="394"/>
            <ac:picMk id="37" creationId="{92A6E243-A051-41E0-98A1-9B093961F6AD}"/>
          </ac:picMkLst>
        </pc:picChg>
        <pc:cxnChg chg="topLvl">
          <ac:chgData name="Dominic Giroux" userId="S::c-dominic.giroux@humanaedge.com::5d5e1bb3-bb51-4d3d-8435-edbfc83580b9" providerId="AD" clId="Web-{3FB3C491-8409-46FD-38B3-0E7A63CEA270}" dt="2020-05-14T19:56:51.990" v="1"/>
          <ac:cxnSpMkLst>
            <pc:docMk/>
            <pc:sldMk cId="551785395" sldId="394"/>
            <ac:cxnSpMk id="88" creationId="{195A83A4-99F6-4226-B7BC-246A011D65FF}"/>
          </ac:cxnSpMkLst>
        </pc:cxnChg>
      </pc:sldChg>
    </pc:docChg>
  </pc:docChgLst>
  <pc:docChgLst>
    <pc:chgData name="Dominic" userId="5d5e1bb3-bb51-4d3d-8435-edbfc83580b9" providerId="ADAL" clId="{702120D9-D74A-4FA5-B379-D973788BDD70}"/>
    <pc:docChg chg="modSld">
      <pc:chgData name="Dominic" userId="5d5e1bb3-bb51-4d3d-8435-edbfc83580b9" providerId="ADAL" clId="{702120D9-D74A-4FA5-B379-D973788BDD70}" dt="2020-06-12T17:05:48.602" v="92" actId="14100"/>
      <pc:docMkLst>
        <pc:docMk/>
      </pc:docMkLst>
      <pc:sldChg chg="addSp modSp mod">
        <pc:chgData name="Dominic" userId="5d5e1bb3-bb51-4d3d-8435-edbfc83580b9" providerId="ADAL" clId="{702120D9-D74A-4FA5-B379-D973788BDD70}" dt="2020-06-12T17:05:48.602" v="92" actId="14100"/>
        <pc:sldMkLst>
          <pc:docMk/>
          <pc:sldMk cId="1055548087" sldId="259"/>
        </pc:sldMkLst>
        <pc:spChg chg="mod">
          <ac:chgData name="Dominic" userId="5d5e1bb3-bb51-4d3d-8435-edbfc83580b9" providerId="ADAL" clId="{702120D9-D74A-4FA5-B379-D973788BDD70}" dt="2020-06-12T17:04:05.536" v="14" actId="1076"/>
          <ac:spMkLst>
            <pc:docMk/>
            <pc:sldMk cId="1055548087" sldId="259"/>
            <ac:spMk id="11" creationId="{DE833B56-D8CF-4E1A-89C1-D3081CA9ABB1}"/>
          </ac:spMkLst>
        </pc:spChg>
        <pc:spChg chg="mod">
          <ac:chgData name="Dominic" userId="5d5e1bb3-bb51-4d3d-8435-edbfc83580b9" providerId="ADAL" clId="{702120D9-D74A-4FA5-B379-D973788BDD70}" dt="2020-06-12T17:03:08.299" v="0" actId="17032"/>
          <ac:spMkLst>
            <pc:docMk/>
            <pc:sldMk cId="1055548087" sldId="259"/>
            <ac:spMk id="17" creationId="{AAFAA031-45CD-4D2E-A3AC-11357BF126EC}"/>
          </ac:spMkLst>
        </pc:spChg>
        <pc:spChg chg="mod">
          <ac:chgData name="Dominic" userId="5d5e1bb3-bb51-4d3d-8435-edbfc83580b9" providerId="ADAL" clId="{702120D9-D74A-4FA5-B379-D973788BDD70}" dt="2020-06-12T17:03:39.961" v="7" actId="17032"/>
          <ac:spMkLst>
            <pc:docMk/>
            <pc:sldMk cId="1055548087" sldId="259"/>
            <ac:spMk id="23" creationId="{2C2403D6-D25A-4D41-941F-EF637E9AB519}"/>
          </ac:spMkLst>
        </pc:spChg>
        <pc:spChg chg="add mod">
          <ac:chgData name="Dominic" userId="5d5e1bb3-bb51-4d3d-8435-edbfc83580b9" providerId="ADAL" clId="{702120D9-D74A-4FA5-B379-D973788BDD70}" dt="2020-06-12T17:04:23.816" v="23" actId="17032"/>
          <ac:spMkLst>
            <pc:docMk/>
            <pc:sldMk cId="1055548087" sldId="259"/>
            <ac:spMk id="24" creationId="{B9114215-892F-4537-8734-F580164BC12E}"/>
          </ac:spMkLst>
        </pc:spChg>
        <pc:spChg chg="mod">
          <ac:chgData name="Dominic" userId="5d5e1bb3-bb51-4d3d-8435-edbfc83580b9" providerId="ADAL" clId="{702120D9-D74A-4FA5-B379-D973788BDD70}" dt="2020-06-12T17:03:08.299" v="0" actId="17032"/>
          <ac:spMkLst>
            <pc:docMk/>
            <pc:sldMk cId="1055548087" sldId="259"/>
            <ac:spMk id="27" creationId="{8FA16CD2-A923-46E6-93E9-713529832A7F}"/>
          </ac:spMkLst>
        </pc:spChg>
        <pc:spChg chg="add mod">
          <ac:chgData name="Dominic" userId="5d5e1bb3-bb51-4d3d-8435-edbfc83580b9" providerId="ADAL" clId="{702120D9-D74A-4FA5-B379-D973788BDD70}" dt="2020-06-12T17:05:48.602" v="92" actId="14100"/>
          <ac:spMkLst>
            <pc:docMk/>
            <pc:sldMk cId="1055548087" sldId="259"/>
            <ac:spMk id="29" creationId="{2016963C-8F8C-4BFA-BA82-8A5E842E600F}"/>
          </ac:spMkLst>
        </pc:spChg>
        <pc:spChg chg="add mod">
          <ac:chgData name="Dominic" userId="5d5e1bb3-bb51-4d3d-8435-edbfc83580b9" providerId="ADAL" clId="{702120D9-D74A-4FA5-B379-D973788BDD70}" dt="2020-06-12T17:05:48.602" v="92" actId="14100"/>
          <ac:spMkLst>
            <pc:docMk/>
            <pc:sldMk cId="1055548087" sldId="259"/>
            <ac:spMk id="30" creationId="{A2AFF12D-F06B-4597-96DC-B4421ACBBAD4}"/>
          </ac:spMkLst>
        </pc:spChg>
        <pc:spChg chg="add mod">
          <ac:chgData name="Dominic" userId="5d5e1bb3-bb51-4d3d-8435-edbfc83580b9" providerId="ADAL" clId="{702120D9-D74A-4FA5-B379-D973788BDD70}" dt="2020-06-12T17:05:44.317" v="91" actId="14100"/>
          <ac:spMkLst>
            <pc:docMk/>
            <pc:sldMk cId="1055548087" sldId="259"/>
            <ac:spMk id="31" creationId="{2983ED4F-36CD-4AD5-93A0-C1B29594D2F9}"/>
          </ac:spMkLst>
        </pc:spChg>
        <pc:cxnChg chg="add mod">
          <ac:chgData name="Dominic" userId="5d5e1bb3-bb51-4d3d-8435-edbfc83580b9" providerId="ADAL" clId="{702120D9-D74A-4FA5-B379-D973788BDD70}" dt="2020-06-12T17:03:19.351" v="3" actId="14100"/>
          <ac:cxnSpMkLst>
            <pc:docMk/>
            <pc:sldMk cId="1055548087" sldId="259"/>
            <ac:cxnSpMk id="15" creationId="{3F02D356-C444-4E3B-A8E2-4CC1BAB99CCD}"/>
          </ac:cxnSpMkLst>
        </pc:cxnChg>
        <pc:cxnChg chg="add mod">
          <ac:chgData name="Dominic" userId="5d5e1bb3-bb51-4d3d-8435-edbfc83580b9" providerId="ADAL" clId="{702120D9-D74A-4FA5-B379-D973788BDD70}" dt="2020-06-12T17:04:05.536" v="14" actId="1076"/>
          <ac:cxnSpMkLst>
            <pc:docMk/>
            <pc:sldMk cId="1055548087" sldId="259"/>
            <ac:cxnSpMk id="18" creationId="{B2835146-702C-4504-9D0B-92789D0F7AF1}"/>
          </ac:cxnSpMkLst>
        </pc:cxnChg>
        <pc:cxnChg chg="add mod">
          <ac:chgData name="Dominic" userId="5d5e1bb3-bb51-4d3d-8435-edbfc83580b9" providerId="ADAL" clId="{702120D9-D74A-4FA5-B379-D973788BDD70}" dt="2020-06-12T17:03:50.161" v="11" actId="13822"/>
          <ac:cxnSpMkLst>
            <pc:docMk/>
            <pc:sldMk cId="1055548087" sldId="259"/>
            <ac:cxnSpMk id="21" creationId="{328D6047-6FC9-48E7-9A2B-47AF25A9F6A4}"/>
          </ac:cxnSpMkLst>
        </pc:cxnChg>
        <pc:cxnChg chg="add mod">
          <ac:chgData name="Dominic" userId="5d5e1bb3-bb51-4d3d-8435-edbfc83580b9" providerId="ADAL" clId="{702120D9-D74A-4FA5-B379-D973788BDD70}" dt="2020-06-12T17:04:31.606" v="26" actId="14100"/>
          <ac:cxnSpMkLst>
            <pc:docMk/>
            <pc:sldMk cId="1055548087" sldId="259"/>
            <ac:cxnSpMk id="26" creationId="{2F90EF85-FB74-4F2A-B621-73DE9DEFA937}"/>
          </ac:cxnSpMkLst>
        </pc:cxnChg>
      </pc:sldChg>
    </pc:docChg>
  </pc:docChgLst>
  <pc:docChgLst>
    <pc:chgData name="Dominic Giroux" userId="5d5e1bb3-bb51-4d3d-8435-edbfc83580b9" providerId="ADAL" clId="{D0479AD4-0B41-4502-A4BB-C17E26ADD5A2}"/>
    <pc:docChg chg="modSld">
      <pc:chgData name="Dominic Giroux" userId="5d5e1bb3-bb51-4d3d-8435-edbfc83580b9" providerId="ADAL" clId="{D0479AD4-0B41-4502-A4BB-C17E26ADD5A2}" dt="2020-01-28T14:07:55.508" v="95" actId="6549"/>
      <pc:docMkLst>
        <pc:docMk/>
      </pc:docMkLst>
      <pc:sldChg chg="modSp">
        <pc:chgData name="Dominic Giroux" userId="5d5e1bb3-bb51-4d3d-8435-edbfc83580b9" providerId="ADAL" clId="{D0479AD4-0B41-4502-A4BB-C17E26ADD5A2}" dt="2020-01-28T14:07:55.508" v="95" actId="6549"/>
        <pc:sldMkLst>
          <pc:docMk/>
          <pc:sldMk cId="2138150725" sldId="408"/>
        </pc:sldMkLst>
        <pc:spChg chg="mod">
          <ac:chgData name="Dominic Giroux" userId="5d5e1bb3-bb51-4d3d-8435-edbfc83580b9" providerId="ADAL" clId="{D0479AD4-0B41-4502-A4BB-C17E26ADD5A2}" dt="2020-01-28T14:07:55.508" v="95" actId="6549"/>
          <ac:spMkLst>
            <pc:docMk/>
            <pc:sldMk cId="2138150725" sldId="408"/>
            <ac:spMk id="5" creationId="{5C7D760B-485B-46CF-BC9F-58FBA1EFBB10}"/>
          </ac:spMkLst>
        </pc:spChg>
      </pc:sldChg>
      <pc:sldChg chg="modSp">
        <pc:chgData name="Dominic Giroux" userId="5d5e1bb3-bb51-4d3d-8435-edbfc83580b9" providerId="ADAL" clId="{D0479AD4-0B41-4502-A4BB-C17E26ADD5A2}" dt="2020-01-28T14:06:23.135" v="16" actId="20577"/>
        <pc:sldMkLst>
          <pc:docMk/>
          <pc:sldMk cId="1933615212" sldId="420"/>
        </pc:sldMkLst>
        <pc:spChg chg="mod">
          <ac:chgData name="Dominic Giroux" userId="5d5e1bb3-bb51-4d3d-8435-edbfc83580b9" providerId="ADAL" clId="{D0479AD4-0B41-4502-A4BB-C17E26ADD5A2}" dt="2020-01-28T14:06:23.135" v="16" actId="20577"/>
          <ac:spMkLst>
            <pc:docMk/>
            <pc:sldMk cId="1933615212" sldId="420"/>
            <ac:spMk id="8" creationId="{6F013D1D-12D1-4715-8849-0CE9FB79EECA}"/>
          </ac:spMkLst>
        </pc:spChg>
        <pc:cxnChg chg="mod">
          <ac:chgData name="Dominic Giroux" userId="5d5e1bb3-bb51-4d3d-8435-edbfc83580b9" providerId="ADAL" clId="{D0479AD4-0B41-4502-A4BB-C17E26ADD5A2}" dt="2020-01-28T14:06:20.392" v="0" actId="20577"/>
          <ac:cxnSpMkLst>
            <pc:docMk/>
            <pc:sldMk cId="1933615212" sldId="420"/>
            <ac:cxnSpMk id="10" creationId="{69229355-B678-4037-A2CA-89E3BCD1C16C}"/>
          </ac:cxnSpMkLst>
        </pc:cxnChg>
      </pc:sldChg>
    </pc:docChg>
  </pc:docChgLst>
  <pc:docChgLst>
    <pc:chgData name="Dominic Giroux" userId="S::c-dominic.giroux@humanaedge.com::5d5e1bb3-bb51-4d3d-8435-edbfc83580b9" providerId="AD" clId="Web-{F82CDFD7-AF3C-4957-9C8B-ABC83E91D815}"/>
    <pc:docChg chg="modSld">
      <pc:chgData name="Dominic Giroux" userId="S::c-dominic.giroux@humanaedge.com::5d5e1bb3-bb51-4d3d-8435-edbfc83580b9" providerId="AD" clId="Web-{F82CDFD7-AF3C-4957-9C8B-ABC83E91D815}" dt="2020-11-23T13:54:51.233" v="4" actId="20577"/>
      <pc:docMkLst>
        <pc:docMk/>
      </pc:docMkLst>
      <pc:sldChg chg="modSp">
        <pc:chgData name="Dominic Giroux" userId="S::c-dominic.giroux@humanaedge.com::5d5e1bb3-bb51-4d3d-8435-edbfc83580b9" providerId="AD" clId="Web-{F82CDFD7-AF3C-4957-9C8B-ABC83E91D815}" dt="2020-11-23T13:54:30.311" v="2" actId="20577"/>
        <pc:sldMkLst>
          <pc:docMk/>
          <pc:sldMk cId="2588014390" sldId="286"/>
        </pc:sldMkLst>
        <pc:spChg chg="mod">
          <ac:chgData name="Dominic Giroux" userId="S::c-dominic.giroux@humanaedge.com::5d5e1bb3-bb51-4d3d-8435-edbfc83580b9" providerId="AD" clId="Web-{F82CDFD7-AF3C-4957-9C8B-ABC83E91D815}" dt="2020-11-23T13:54:30.311" v="2" actId="20577"/>
          <ac:spMkLst>
            <pc:docMk/>
            <pc:sldMk cId="2588014390" sldId="28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51A5-0E05-A54D-8B9A-EB9F5A012092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FB532-8423-F14A-AEAD-3F071B4EF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20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2701B-A209-D143-950E-E5808B7A8A29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873E-B14B-D346-9716-38C271A4D3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8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8648"/>
            <a:ext cx="7772400" cy="6412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2394576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1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1123462"/>
            <a:ext cx="9144000" cy="3243384"/>
          </a:xfrm>
          <a:prstGeom prst="rect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647" y="1677622"/>
            <a:ext cx="4699429" cy="5065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647" y="2462852"/>
            <a:ext cx="4699429" cy="1422509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65055" y="692781"/>
            <a:ext cx="3438768" cy="3192580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13968" y="2184199"/>
            <a:ext cx="641347" cy="0"/>
          </a:xfrm>
          <a:prstGeom prst="line">
            <a:avLst/>
          </a:prstGeom>
          <a:ln w="190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497124" y="837596"/>
            <a:ext cx="3155229" cy="2909811"/>
          </a:xfrm>
          <a:prstGeom prst="round1Rect">
            <a:avLst>
              <a:gd name="adj" fmla="val 10780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98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0"/>
            <a:ext cx="9144000" cy="1895230"/>
          </a:xfrm>
          <a:prstGeom prst="rect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647" y="1200350"/>
            <a:ext cx="4699429" cy="5065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647" y="2002693"/>
            <a:ext cx="4699429" cy="276457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65055" y="1035419"/>
            <a:ext cx="3438768" cy="3731845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13968" y="1706928"/>
            <a:ext cx="641347" cy="0"/>
          </a:xfrm>
          <a:prstGeom prst="line">
            <a:avLst/>
          </a:prstGeom>
          <a:ln w="190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551924" y="1200351"/>
            <a:ext cx="3073929" cy="3412505"/>
          </a:xfrm>
          <a:prstGeom prst="round1Rect">
            <a:avLst>
              <a:gd name="adj" fmla="val 10780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750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5499" y="1200350"/>
            <a:ext cx="4856578" cy="506578"/>
          </a:xfrm>
        </p:spPr>
        <p:txBody>
          <a:bodyPr/>
          <a:lstStyle>
            <a:lvl1pPr>
              <a:defRPr>
                <a:solidFill>
                  <a:srgbClr val="4E841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5499" y="2002693"/>
            <a:ext cx="4856578" cy="276457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" y="0"/>
            <a:ext cx="3612597" cy="5143500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031824" y="1706928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161759" y="177222"/>
            <a:ext cx="3263588" cy="4813746"/>
          </a:xfrm>
          <a:prstGeom prst="round1Rect">
            <a:avLst>
              <a:gd name="adj" fmla="val 10780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12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-1"/>
            <a:ext cx="2821146" cy="5143501"/>
          </a:xfrm>
          <a:prstGeom prst="rect">
            <a:avLst/>
          </a:prstGeom>
          <a:solidFill>
            <a:srgbClr val="464749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1456" y="440483"/>
            <a:ext cx="5746335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1456" y="1242827"/>
            <a:ext cx="5746335" cy="3368498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67783" y="947061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45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5499" y="1200350"/>
            <a:ext cx="4856578" cy="506578"/>
          </a:xfrm>
        </p:spPr>
        <p:txBody>
          <a:bodyPr/>
          <a:lstStyle>
            <a:lvl1pPr>
              <a:defRPr>
                <a:solidFill>
                  <a:srgbClr val="4E841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5499" y="2002693"/>
            <a:ext cx="4856578" cy="276457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67165" y="0"/>
            <a:ext cx="3045432" cy="5143500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031824" y="1706928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752433" y="165238"/>
            <a:ext cx="2689622" cy="5266564"/>
          </a:xfrm>
          <a:prstGeom prst="round1Rect">
            <a:avLst>
              <a:gd name="adj" fmla="val 10780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114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02" y="826166"/>
            <a:ext cx="4699429" cy="801504"/>
          </a:xfrm>
        </p:spPr>
        <p:txBody>
          <a:bodyPr/>
          <a:lstStyle>
            <a:lvl1pPr>
              <a:defRPr>
                <a:solidFill>
                  <a:srgbClr val="4E841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02" y="2020121"/>
            <a:ext cx="4699429" cy="276457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2749519" cy="5143500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96122" y="1724356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2142067" y="2020122"/>
            <a:ext cx="1146429" cy="1121968"/>
          </a:xfrm>
          <a:prstGeom prst="round1Rect">
            <a:avLst>
              <a:gd name="adj" fmla="val 10780"/>
            </a:avLst>
          </a:prstGeom>
          <a:solidFill>
            <a:srgbClr val="4E8416"/>
          </a:solidFill>
          <a:ln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8904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025" y="2007792"/>
            <a:ext cx="5314092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2031" y="2810135"/>
            <a:ext cx="5314093" cy="96310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02153" y="1552479"/>
            <a:ext cx="2132312" cy="2085123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78351" y="2514369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680386" y="1422306"/>
            <a:ext cx="2383943" cy="2350931"/>
          </a:xfrm>
          <a:prstGeom prst="round1Rect">
            <a:avLst>
              <a:gd name="adj" fmla="val 13199"/>
            </a:avLst>
          </a:prstGeom>
          <a:ln w="19050" cmpd="sng">
            <a:solidFill>
              <a:srgbClr val="4E8416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365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20" y="385974"/>
            <a:ext cx="5314092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2031" y="1877247"/>
            <a:ext cx="5314093" cy="2000394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3745" y="850915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3745" y="1876865"/>
            <a:ext cx="2715637" cy="2000776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4000" baseline="0">
                <a:solidFill>
                  <a:srgbClr val="4E8416"/>
                </a:solidFill>
              </a:defRPr>
            </a:lvl1pPr>
          </a:lstStyle>
          <a:p>
            <a:pPr lvl="0"/>
            <a:r>
              <a:rPr lang="en-US" dirty="0"/>
              <a:t>Make a Big Statement</a:t>
            </a:r>
          </a:p>
        </p:txBody>
      </p:sp>
    </p:spTree>
    <p:extLst>
      <p:ext uri="{BB962C8B-B14F-4D97-AF65-F5344CB8AC3E}">
        <p14:creationId xmlns:p14="http://schemas.microsoft.com/office/powerpoint/2010/main" val="497168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20" y="385974"/>
            <a:ext cx="5314092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740" y="2486847"/>
            <a:ext cx="3712962" cy="2000394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3745" y="850915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3738" y="1876866"/>
            <a:ext cx="3712962" cy="39643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2000" b="1" baseline="0">
                <a:solidFill>
                  <a:srgbClr val="464749"/>
                </a:solidFill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998923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379" y="3240575"/>
            <a:ext cx="1817888" cy="506578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447" y="3735983"/>
            <a:ext cx="1817889" cy="96310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57067" y="1527812"/>
            <a:ext cx="1604020" cy="1568522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782216" y="1527812"/>
            <a:ext cx="1604020" cy="1568522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902923" y="1527812"/>
            <a:ext cx="1604020" cy="1568522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986637" y="1527812"/>
            <a:ext cx="1604020" cy="1568522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38608" y="726537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2670527" y="3240577"/>
            <a:ext cx="1817889" cy="50657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670527" y="3735983"/>
            <a:ext cx="1817889" cy="963102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91234" y="3237604"/>
            <a:ext cx="1817889" cy="50657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4791234" y="3733012"/>
            <a:ext cx="1817889" cy="963102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868912" y="3234634"/>
            <a:ext cx="1817889" cy="50657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6868912" y="3747677"/>
            <a:ext cx="1817889" cy="963102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3"/>
          </p:nvPr>
        </p:nvSpPr>
        <p:spPr>
          <a:xfrm>
            <a:off x="546100" y="199826"/>
            <a:ext cx="81470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464749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551446" y="1428626"/>
            <a:ext cx="1811571" cy="1768475"/>
          </a:xfrm>
          <a:prstGeom prst="round1Rect">
            <a:avLst>
              <a:gd name="adj" fmla="val 13199"/>
            </a:avLst>
          </a:prstGeom>
          <a:ln w="19050" cmpd="sng">
            <a:solidFill>
              <a:srgbClr val="4E8416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2676846" y="1422306"/>
            <a:ext cx="1811571" cy="1768475"/>
          </a:xfrm>
          <a:prstGeom prst="round1Rect">
            <a:avLst>
              <a:gd name="adj" fmla="val 13199"/>
            </a:avLst>
          </a:prstGeom>
          <a:ln w="19050" cmpd="sng">
            <a:solidFill>
              <a:srgbClr val="4E8416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3" name="Text Placeholder 1"/>
          <p:cNvSpPr>
            <a:spLocks noGrp="1"/>
          </p:cNvSpPr>
          <p:nvPr>
            <p:ph type="body" sz="quarter" idx="31" hasCustomPrompt="1"/>
          </p:nvPr>
        </p:nvSpPr>
        <p:spPr>
          <a:xfrm>
            <a:off x="4798328" y="1428626"/>
            <a:ext cx="1811571" cy="1768475"/>
          </a:xfrm>
          <a:prstGeom prst="round1Rect">
            <a:avLst>
              <a:gd name="adj" fmla="val 13199"/>
            </a:avLst>
          </a:prstGeom>
          <a:ln w="19050" cmpd="sng">
            <a:solidFill>
              <a:srgbClr val="4E8416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32" hasCustomPrompt="1"/>
          </p:nvPr>
        </p:nvSpPr>
        <p:spPr>
          <a:xfrm>
            <a:off x="6881581" y="1429951"/>
            <a:ext cx="1811571" cy="1768475"/>
          </a:xfrm>
          <a:prstGeom prst="round1Rect">
            <a:avLst>
              <a:gd name="adj" fmla="val 13199"/>
            </a:avLst>
          </a:prstGeom>
          <a:ln w="19050" cmpd="sng">
            <a:solidFill>
              <a:srgbClr val="4E8416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689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0" y="4679114"/>
            <a:ext cx="9144000" cy="464385"/>
          </a:xfrm>
          <a:prstGeom prst="round1Rect">
            <a:avLst>
              <a:gd name="adj" fmla="val 0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8648"/>
            <a:ext cx="7772400" cy="6412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  </a:t>
            </a:r>
            <a:fld id="{C49B64AA-6A48-F14E-9A59-925DAAEA33A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2379852"/>
            <a:ext cx="873106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4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551446" y="1435136"/>
            <a:ext cx="877375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8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551446" y="2668226"/>
            <a:ext cx="877375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31" hasCustomPrompt="1"/>
          </p:nvPr>
        </p:nvSpPr>
        <p:spPr>
          <a:xfrm>
            <a:off x="545379" y="3920663"/>
            <a:ext cx="877375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32" hasCustomPrompt="1"/>
          </p:nvPr>
        </p:nvSpPr>
        <p:spPr>
          <a:xfrm>
            <a:off x="4884466" y="1427468"/>
            <a:ext cx="877375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1" name="Text Placeholder 1"/>
          <p:cNvSpPr>
            <a:spLocks noGrp="1"/>
          </p:cNvSpPr>
          <p:nvPr>
            <p:ph type="body" sz="quarter" idx="33" hasCustomPrompt="1"/>
          </p:nvPr>
        </p:nvSpPr>
        <p:spPr>
          <a:xfrm>
            <a:off x="4884466" y="2668226"/>
            <a:ext cx="877375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34" hasCustomPrompt="1"/>
          </p:nvPr>
        </p:nvSpPr>
        <p:spPr>
          <a:xfrm>
            <a:off x="4884466" y="3941301"/>
            <a:ext cx="877375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0842" y="1542727"/>
            <a:ext cx="3088410" cy="34447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6911" y="1829775"/>
            <a:ext cx="3088412" cy="445452"/>
          </a:xfr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 userDrawn="1"/>
        </p:nvSpPr>
        <p:spPr>
          <a:xfrm>
            <a:off x="457200" y="205979"/>
            <a:ext cx="8229600" cy="70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38608" y="724420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544771" y="2788820"/>
            <a:ext cx="3088410" cy="344477"/>
          </a:xfr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1544771" y="3075868"/>
            <a:ext cx="3088410" cy="45178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1556911" y="4046063"/>
            <a:ext cx="3088410" cy="344477"/>
          </a:xfr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1556911" y="4333111"/>
            <a:ext cx="3088410" cy="45178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944620" y="1542901"/>
            <a:ext cx="3088410" cy="344477"/>
          </a:xfr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5944620" y="1829949"/>
            <a:ext cx="3088410" cy="45178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5944620" y="2782661"/>
            <a:ext cx="3088410" cy="344477"/>
          </a:xfr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5944620" y="3069709"/>
            <a:ext cx="3088410" cy="45178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944620" y="4046063"/>
            <a:ext cx="3088410" cy="344477"/>
          </a:xfrm>
        </p:spPr>
        <p:txBody>
          <a:bodyPr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accent4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6" hasCustomPrompt="1"/>
          </p:nvPr>
        </p:nvSpPr>
        <p:spPr>
          <a:xfrm>
            <a:off x="5944620" y="4333111"/>
            <a:ext cx="3088410" cy="45178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accent5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title style</a:t>
            </a:r>
          </a:p>
          <a:p>
            <a:pPr lvl="0"/>
            <a:endParaRPr lang="en-US" dirty="0"/>
          </a:p>
        </p:txBody>
      </p:sp>
      <p:sp>
        <p:nvSpPr>
          <p:cNvPr id="50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546100" y="199826"/>
            <a:ext cx="81470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46474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31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1963" y="1473716"/>
            <a:ext cx="2057206" cy="1581697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78351" y="2514369"/>
            <a:ext cx="641347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611963" y="3168746"/>
            <a:ext cx="2057206" cy="1581697"/>
          </a:xfrm>
          <a:prstGeom prst="rect">
            <a:avLst/>
          </a:prstGeom>
          <a:solidFill>
            <a:srgbClr val="4647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780504" y="1473716"/>
            <a:ext cx="2057206" cy="1581697"/>
          </a:xfrm>
          <a:prstGeom prst="rect">
            <a:avLst/>
          </a:prstGeom>
          <a:solidFill>
            <a:srgbClr val="4E84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780504" y="3168740"/>
            <a:ext cx="2057205" cy="1581696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957239" y="1473709"/>
            <a:ext cx="3589114" cy="3293554"/>
          </a:xfrm>
          <a:prstGeom prst="round1Rect">
            <a:avLst>
              <a:gd name="adj" fmla="val 8784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57200" y="956797"/>
            <a:ext cx="8229600" cy="51691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780504" y="1639906"/>
            <a:ext cx="2050246" cy="529496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 title style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787272" y="2169403"/>
            <a:ext cx="2050439" cy="886004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subtitle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11970" y="3334936"/>
            <a:ext cx="2050247" cy="529496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 title style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618729" y="3882069"/>
            <a:ext cx="2050440" cy="885194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subtitle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138608" y="724420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457200" y="199826"/>
            <a:ext cx="82359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46474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3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/>
          <p:cNvSpPr>
            <a:spLocks noGrp="1"/>
          </p:cNvSpPr>
          <p:nvPr>
            <p:ph type="body" sz="quarter" idx="31" hasCustomPrompt="1"/>
          </p:nvPr>
        </p:nvSpPr>
        <p:spPr>
          <a:xfrm>
            <a:off x="2827778" y="220999"/>
            <a:ext cx="2418243" cy="2283029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225326" y="209177"/>
            <a:ext cx="2418243" cy="2283029"/>
          </a:xfrm>
          <a:prstGeom prst="round1Rect">
            <a:avLst>
              <a:gd name="adj" fmla="val 0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32" hasCustomPrompt="1"/>
          </p:nvPr>
        </p:nvSpPr>
        <p:spPr>
          <a:xfrm>
            <a:off x="221829" y="2682032"/>
            <a:ext cx="2418243" cy="2283029"/>
          </a:xfrm>
          <a:prstGeom prst="round1Rect">
            <a:avLst>
              <a:gd name="adj" fmla="val 0"/>
            </a:avLst>
          </a:prstGeom>
          <a:solidFill>
            <a:srgbClr val="AA005F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33" hasCustomPrompt="1"/>
          </p:nvPr>
        </p:nvSpPr>
        <p:spPr>
          <a:xfrm>
            <a:off x="2827778" y="2682032"/>
            <a:ext cx="2418243" cy="2283029"/>
          </a:xfrm>
          <a:prstGeom prst="round1Rect">
            <a:avLst>
              <a:gd name="adj" fmla="val 0"/>
            </a:avLst>
          </a:prstGeom>
          <a:solidFill>
            <a:srgbClr val="1D5B2D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419337" y="209176"/>
            <a:ext cx="3524053" cy="4751294"/>
          </a:xfrm>
          <a:prstGeom prst="round1Rect">
            <a:avLst>
              <a:gd name="adj" fmla="val 8784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25319" y="1281953"/>
            <a:ext cx="2414746" cy="390481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21822" y="1672441"/>
            <a:ext cx="2421740" cy="826983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824274" y="1274741"/>
            <a:ext cx="2414746" cy="390481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2820777" y="1665228"/>
            <a:ext cx="2421740" cy="826983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25319" y="3745308"/>
            <a:ext cx="2414746" cy="390481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21822" y="4135795"/>
            <a:ext cx="2421740" cy="826983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2827771" y="3745308"/>
            <a:ext cx="2414746" cy="390481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2824274" y="4135795"/>
            <a:ext cx="2421740" cy="826983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5566336" y="365236"/>
            <a:ext cx="3228696" cy="4431867"/>
          </a:xfrm>
          <a:prstGeom prst="round1Rect">
            <a:avLst>
              <a:gd name="adj" fmla="val 6879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5805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/>
          <p:cNvSpPr>
            <a:spLocks noGrp="1"/>
          </p:cNvSpPr>
          <p:nvPr>
            <p:ph type="body" sz="quarter" idx="29" hasCustomPrompt="1"/>
          </p:nvPr>
        </p:nvSpPr>
        <p:spPr>
          <a:xfrm>
            <a:off x="2" y="2706083"/>
            <a:ext cx="9143999" cy="243742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4235159" y="2234522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1" hasCustomPrompt="1"/>
          </p:nvPr>
        </p:nvSpPr>
        <p:spPr>
          <a:xfrm>
            <a:off x="5990306" y="2227062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7706376" y="2250023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73260" y="209176"/>
            <a:ext cx="3524053" cy="4751294"/>
          </a:xfrm>
          <a:prstGeom prst="round1Rect">
            <a:avLst>
              <a:gd name="adj" fmla="val 8784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351692" y="360616"/>
            <a:ext cx="3157736" cy="4377461"/>
          </a:xfrm>
          <a:prstGeom prst="round1Rect">
            <a:avLst>
              <a:gd name="adj" fmla="val 7619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829909" y="744253"/>
            <a:ext cx="5108938" cy="122913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889600" y="3237437"/>
            <a:ext cx="1640544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886103" y="3867300"/>
            <a:ext cx="1645296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650082" y="3237437"/>
            <a:ext cx="1640544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5646585" y="3867300"/>
            <a:ext cx="1645296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7368622" y="3237437"/>
            <a:ext cx="1640544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365125" y="3867300"/>
            <a:ext cx="1645296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5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2" y="2596338"/>
            <a:ext cx="9143999" cy="2547162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748046" y="2023778"/>
            <a:ext cx="1108831" cy="1104500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2873291" y="2023093"/>
            <a:ext cx="1108831" cy="1104500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4998536" y="2028109"/>
            <a:ext cx="1108831" cy="1104500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38" hasCustomPrompt="1"/>
          </p:nvPr>
        </p:nvSpPr>
        <p:spPr>
          <a:xfrm>
            <a:off x="7157498" y="2028109"/>
            <a:ext cx="1108831" cy="1104500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37074" y="3237437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33577" y="3867300"/>
            <a:ext cx="1941559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7200" y="947248"/>
            <a:ext cx="8229600" cy="93041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478703" y="3232932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2478703" y="3862792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631572" y="3237437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631573" y="3867300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71217" y="3224362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6771218" y="3854225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38608" y="724420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457200" y="199826"/>
            <a:ext cx="82359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46474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2" y="2414962"/>
            <a:ext cx="9143999" cy="2728539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0850" y="3757761"/>
            <a:ext cx="8229600" cy="93041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32258" y="3534934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450850" y="3010341"/>
            <a:ext cx="82359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2" name="Picture 31" descr="shutterstock_35852182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23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8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-7496" y="0"/>
            <a:ext cx="9151495" cy="2374454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7496" y="2414961"/>
            <a:ext cx="9151495" cy="27285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3451" y="3757761"/>
            <a:ext cx="8229600" cy="930411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31698" y="3534934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450276" y="3010341"/>
            <a:ext cx="82359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4111051" y="1951153"/>
            <a:ext cx="914400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2603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-7496" y="-1"/>
            <a:ext cx="9151495" cy="3664078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850" y="4028404"/>
            <a:ext cx="8229600" cy="83672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100" dirty="0" err="1">
                <a:solidFill>
                  <a:srgbClr val="8F9093"/>
                </a:solidFill>
              </a:rPr>
              <a:t>Lorem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ipsum</a:t>
            </a:r>
            <a:r>
              <a:rPr lang="en-US" sz="1100" dirty="0">
                <a:solidFill>
                  <a:srgbClr val="8F9093"/>
                </a:solidFill>
              </a:rPr>
              <a:t> dolor sit </a:t>
            </a:r>
            <a:r>
              <a:rPr lang="en-US" sz="1100" dirty="0" err="1">
                <a:solidFill>
                  <a:srgbClr val="8F9093"/>
                </a:solidFill>
              </a:rPr>
              <a:t>amet</a:t>
            </a:r>
            <a:r>
              <a:rPr lang="en-US" sz="1100" dirty="0">
                <a:solidFill>
                  <a:srgbClr val="8F9093"/>
                </a:solidFill>
              </a:rPr>
              <a:t>, </a:t>
            </a:r>
            <a:r>
              <a:rPr lang="en-US" sz="1100" dirty="0" err="1">
                <a:solidFill>
                  <a:srgbClr val="8F9093"/>
                </a:solidFill>
              </a:rPr>
              <a:t>consectetur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adipiscing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elit</a:t>
            </a:r>
            <a:r>
              <a:rPr lang="en-US" sz="1100" dirty="0">
                <a:solidFill>
                  <a:srgbClr val="8F9093"/>
                </a:solidFill>
              </a:rPr>
              <a:t>. </a:t>
            </a:r>
            <a:r>
              <a:rPr lang="en-US" sz="1100" dirty="0" err="1">
                <a:solidFill>
                  <a:srgbClr val="8F9093"/>
                </a:solidFill>
              </a:rPr>
              <a:t>Suspendisse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vestibulum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urna</a:t>
            </a:r>
            <a:r>
              <a:rPr lang="en-US" sz="1100" dirty="0">
                <a:solidFill>
                  <a:srgbClr val="8F9093"/>
                </a:solidFill>
              </a:rPr>
              <a:t> id </a:t>
            </a:r>
            <a:r>
              <a:rPr lang="en-US" sz="1100" dirty="0" err="1">
                <a:solidFill>
                  <a:srgbClr val="8F9093"/>
                </a:solidFill>
              </a:rPr>
              <a:t>risus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blandit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vestibulum</a:t>
            </a:r>
            <a:r>
              <a:rPr lang="en-US" sz="1100" dirty="0">
                <a:solidFill>
                  <a:srgbClr val="8F9093"/>
                </a:solidFill>
              </a:rPr>
              <a:t>. In </a:t>
            </a:r>
            <a:r>
              <a:rPr lang="en-US" sz="1100" dirty="0" err="1">
                <a:solidFill>
                  <a:srgbClr val="8F9093"/>
                </a:solidFill>
              </a:rPr>
              <a:t>hac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habitasse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platea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dictumst</a:t>
            </a:r>
            <a:r>
              <a:rPr lang="en-US" sz="1100" dirty="0">
                <a:solidFill>
                  <a:srgbClr val="8F9093"/>
                </a:solidFill>
              </a:rPr>
              <a:t>. Maecenas sit </a:t>
            </a:r>
            <a:r>
              <a:rPr lang="en-US" sz="1100" dirty="0" err="1">
                <a:solidFill>
                  <a:srgbClr val="8F9093"/>
                </a:solidFill>
              </a:rPr>
              <a:t>amet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dignissim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metus</a:t>
            </a:r>
            <a:r>
              <a:rPr lang="en-US" sz="1100" dirty="0">
                <a:solidFill>
                  <a:srgbClr val="8F9093"/>
                </a:solidFill>
              </a:rPr>
              <a:t>. </a:t>
            </a:r>
            <a:r>
              <a:rPr lang="en-US" sz="1100" dirty="0" err="1">
                <a:solidFill>
                  <a:srgbClr val="8F9093"/>
                </a:solidFill>
              </a:rPr>
              <a:t>Mauris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eu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libero</a:t>
            </a:r>
            <a:r>
              <a:rPr lang="en-US" sz="1100" dirty="0">
                <a:solidFill>
                  <a:srgbClr val="8F9093"/>
                </a:solidFill>
              </a:rPr>
              <a:t> sit </a:t>
            </a:r>
            <a:r>
              <a:rPr lang="en-US" sz="1100" dirty="0" err="1">
                <a:solidFill>
                  <a:srgbClr val="8F9093"/>
                </a:solidFill>
              </a:rPr>
              <a:t>amet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massa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tincidunt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elementum</a:t>
            </a:r>
            <a:r>
              <a:rPr lang="en-US" sz="1100" dirty="0">
                <a:solidFill>
                  <a:srgbClr val="8F9093"/>
                </a:solidFill>
              </a:rPr>
              <a:t> id sit </a:t>
            </a:r>
            <a:r>
              <a:rPr lang="en-US" sz="1100" dirty="0" err="1">
                <a:solidFill>
                  <a:srgbClr val="8F9093"/>
                </a:solidFill>
              </a:rPr>
              <a:t>amet</a:t>
            </a:r>
            <a:r>
              <a:rPr lang="en-US" sz="1100" dirty="0">
                <a:solidFill>
                  <a:srgbClr val="8F9093"/>
                </a:solidFill>
              </a:rPr>
              <a:t> ante. </a:t>
            </a:r>
            <a:r>
              <a:rPr lang="en-US" sz="1100" dirty="0" err="1">
                <a:solidFill>
                  <a:srgbClr val="8F9093"/>
                </a:solidFill>
              </a:rPr>
              <a:t>Aenean</a:t>
            </a:r>
            <a:r>
              <a:rPr lang="en-US" sz="1100" dirty="0">
                <a:solidFill>
                  <a:srgbClr val="8F9093"/>
                </a:solidFill>
              </a:rPr>
              <a:t> non </a:t>
            </a:r>
            <a:r>
              <a:rPr lang="en-US" sz="1100" dirty="0" err="1">
                <a:solidFill>
                  <a:srgbClr val="8F9093"/>
                </a:solidFill>
              </a:rPr>
              <a:t>diam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mollis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lectus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egestas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cursus</a:t>
            </a:r>
            <a:r>
              <a:rPr lang="en-US" sz="1100" dirty="0">
                <a:solidFill>
                  <a:srgbClr val="8F9093"/>
                </a:solidFill>
              </a:rPr>
              <a:t>. </a:t>
            </a:r>
            <a:r>
              <a:rPr lang="en-US" sz="1100" dirty="0" err="1">
                <a:solidFill>
                  <a:srgbClr val="8F9093"/>
                </a:solidFill>
              </a:rPr>
              <a:t>Ut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ullamcorper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ultricies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sem</a:t>
            </a:r>
            <a:r>
              <a:rPr lang="en-US" sz="1100" dirty="0">
                <a:solidFill>
                  <a:srgbClr val="8F9093"/>
                </a:solidFill>
              </a:rPr>
              <a:t>, id </a:t>
            </a:r>
            <a:r>
              <a:rPr lang="en-US" sz="1100" dirty="0" err="1">
                <a:solidFill>
                  <a:srgbClr val="8F9093"/>
                </a:solidFill>
              </a:rPr>
              <a:t>commodo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mauris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r>
              <a:rPr lang="en-US" sz="1100" dirty="0" err="1">
                <a:solidFill>
                  <a:srgbClr val="8F9093"/>
                </a:solidFill>
              </a:rPr>
              <a:t>vestibulum</a:t>
            </a:r>
            <a:r>
              <a:rPr lang="en-US" sz="1100" dirty="0">
                <a:solidFill>
                  <a:srgbClr val="8F9093"/>
                </a:solidFill>
              </a:rPr>
              <a:t> 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3539454" y="1862606"/>
            <a:ext cx="1828800" cy="1801471"/>
          </a:xfrm>
          <a:prstGeom prst="round1Rect">
            <a:avLst>
              <a:gd name="adj" fmla="val 13199"/>
            </a:avLst>
          </a:prstGeom>
          <a:solidFill>
            <a:srgbClr val="4E8416">
              <a:alpha val="81000"/>
            </a:srgbClr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3539446" y="2650854"/>
            <a:ext cx="1828808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14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2" y="2596338"/>
            <a:ext cx="9143999" cy="2547162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42" hasCustomPrompt="1"/>
          </p:nvPr>
        </p:nvSpPr>
        <p:spPr>
          <a:xfrm>
            <a:off x="795610" y="2087592"/>
            <a:ext cx="1019674" cy="1017490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3" name="Text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2936804" y="2087593"/>
            <a:ext cx="1019674" cy="1017490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4" name="Text Placeholder 1"/>
          <p:cNvSpPr>
            <a:spLocks noGrp="1"/>
          </p:cNvSpPr>
          <p:nvPr>
            <p:ph type="body" sz="quarter" idx="44" hasCustomPrompt="1"/>
          </p:nvPr>
        </p:nvSpPr>
        <p:spPr>
          <a:xfrm>
            <a:off x="5091857" y="2087593"/>
            <a:ext cx="1019674" cy="1017490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5" name="Text Placeholder 1"/>
          <p:cNvSpPr>
            <a:spLocks noGrp="1"/>
          </p:cNvSpPr>
          <p:nvPr>
            <p:ph type="body" sz="quarter" idx="45" hasCustomPrompt="1"/>
          </p:nvPr>
        </p:nvSpPr>
        <p:spPr>
          <a:xfrm>
            <a:off x="7220304" y="2087592"/>
            <a:ext cx="1019674" cy="1017490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36379" y="3237437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33577" y="3867300"/>
            <a:ext cx="1941559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7200" y="968067"/>
            <a:ext cx="8229600" cy="90959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479757" y="3232932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2478703" y="3862792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632627" y="3237437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631573" y="3867300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71217" y="3224362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6771218" y="3854225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38608" y="724420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457200" y="199826"/>
            <a:ext cx="82359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46474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808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2" y="2596344"/>
            <a:ext cx="9143999" cy="254716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36379" y="3237437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33577" y="3867300"/>
            <a:ext cx="1941559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7200" y="1150048"/>
            <a:ext cx="8229600" cy="727617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479757" y="3232932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2478703" y="3862792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632627" y="3237437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631573" y="3867300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71217" y="3224362"/>
            <a:ext cx="1935952" cy="57416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6771218" y="3854225"/>
            <a:ext cx="1938061" cy="1150262"/>
          </a:xfrm>
        </p:spPr>
        <p:txBody>
          <a:bodyPr>
            <a:normAutofit/>
          </a:bodyPr>
          <a:lstStyle>
            <a:lvl1pPr algn="ctr"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138608" y="724420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7"/>
          <p:cNvSpPr>
            <a:spLocks noGrp="1"/>
          </p:cNvSpPr>
          <p:nvPr>
            <p:ph type="body" sz="quarter" idx="27"/>
          </p:nvPr>
        </p:nvSpPr>
        <p:spPr>
          <a:xfrm>
            <a:off x="457200" y="199826"/>
            <a:ext cx="8235950" cy="526711"/>
          </a:xfrm>
        </p:spPr>
        <p:txBody>
          <a:bodyPr>
            <a:normAutofit/>
          </a:bodyPr>
          <a:lstStyle>
            <a:lvl1pPr algn="ctr">
              <a:defRPr sz="2000">
                <a:solidFill>
                  <a:srgbClr val="46474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3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04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910404"/>
            <a:ext cx="873106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7200" y="1150041"/>
            <a:ext cx="82296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05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-7493" y="2"/>
            <a:ext cx="5019209" cy="5143499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4631572" y="483188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8" name="Text Placeholder 1"/>
          <p:cNvSpPr>
            <a:spLocks noGrp="1"/>
          </p:cNvSpPr>
          <p:nvPr>
            <p:ph type="body" sz="quarter" idx="42" hasCustomPrompt="1"/>
          </p:nvPr>
        </p:nvSpPr>
        <p:spPr>
          <a:xfrm>
            <a:off x="4631572" y="1612473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4631572" y="2745393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44" hasCustomPrompt="1"/>
          </p:nvPr>
        </p:nvSpPr>
        <p:spPr>
          <a:xfrm>
            <a:off x="4626549" y="3888058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89363" y="567569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5590933" y="786769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25364"/>
            <a:ext cx="3959564" cy="704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329788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7200" y="1513849"/>
            <a:ext cx="3959564" cy="3209249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587793" y="1698672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589363" y="1917872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5586223" y="2829774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5587793" y="3048977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590933" y="3955354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5592503" y="4174554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051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612489" y="544390"/>
            <a:ext cx="7181028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14058" y="763592"/>
            <a:ext cx="7177662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610919" y="1675494"/>
            <a:ext cx="7181028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1612488" y="1894694"/>
            <a:ext cx="7177662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1609349" y="2806597"/>
            <a:ext cx="7181028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1610918" y="3025797"/>
            <a:ext cx="7177662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614059" y="3932175"/>
            <a:ext cx="7181028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1615628" y="4151377"/>
            <a:ext cx="7177662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0" y="2"/>
            <a:ext cx="1044504" cy="5143499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664362" y="483188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42" hasCustomPrompt="1"/>
          </p:nvPr>
        </p:nvSpPr>
        <p:spPr>
          <a:xfrm>
            <a:off x="664362" y="1612473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6" name="Text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664362" y="2745393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44" hasCustomPrompt="1"/>
          </p:nvPr>
        </p:nvSpPr>
        <p:spPr>
          <a:xfrm>
            <a:off x="659339" y="3888058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/>
          <p:cNvSpPr>
            <a:spLocks noGrp="1"/>
          </p:cNvSpPr>
          <p:nvPr>
            <p:ph type="body" sz="quarter" idx="42" hasCustomPrompt="1"/>
          </p:nvPr>
        </p:nvSpPr>
        <p:spPr>
          <a:xfrm>
            <a:off x="412059" y="1589296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412059" y="2718581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3" name="Text Placeholder 1"/>
          <p:cNvSpPr>
            <a:spLocks noGrp="1"/>
          </p:cNvSpPr>
          <p:nvPr>
            <p:ph type="body" sz="quarter" idx="44" hasCustomPrompt="1"/>
          </p:nvPr>
        </p:nvSpPr>
        <p:spPr>
          <a:xfrm>
            <a:off x="412059" y="3851501"/>
            <a:ext cx="848418" cy="846601"/>
          </a:xfrm>
          <a:prstGeom prst="round1Rect">
            <a:avLst>
              <a:gd name="adj" fmla="val 13199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5867801" y="8307"/>
            <a:ext cx="2927285" cy="5143499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369856" y="1675494"/>
            <a:ext cx="4357247" cy="320358"/>
          </a:xfrm>
        </p:spPr>
        <p:txBody>
          <a:bodyPr/>
          <a:lstStyle>
            <a:lvl1pPr algn="l">
              <a:defRPr b="1" baseline="0">
                <a:solidFill>
                  <a:schemeClr val="accent4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371419" y="1957149"/>
            <a:ext cx="4355205" cy="480565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368286" y="2806597"/>
            <a:ext cx="4357247" cy="320358"/>
          </a:xfrm>
        </p:spPr>
        <p:txBody>
          <a:bodyPr/>
          <a:lstStyle>
            <a:lvl1pPr algn="l">
              <a:defRPr b="1" baseline="0">
                <a:solidFill>
                  <a:schemeClr val="accent4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1369849" y="3088251"/>
            <a:ext cx="4355205" cy="480565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1366716" y="3937699"/>
            <a:ext cx="4357247" cy="320358"/>
          </a:xfrm>
        </p:spPr>
        <p:txBody>
          <a:bodyPr/>
          <a:lstStyle>
            <a:lvl1pPr algn="l">
              <a:defRPr b="1" baseline="0">
                <a:solidFill>
                  <a:schemeClr val="accent4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1368279" y="4219354"/>
            <a:ext cx="4355205" cy="480565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217257" y="982632"/>
            <a:ext cx="2369029" cy="2737667"/>
          </a:xfr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05687" y="4114491"/>
            <a:ext cx="380599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217257" y="4258057"/>
            <a:ext cx="2369029" cy="320358"/>
          </a:xfrm>
        </p:spPr>
        <p:txBody>
          <a:bodyPr/>
          <a:lstStyle>
            <a:lvl1pPr algn="r">
              <a:defRPr b="0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Jonathan Doe</a:t>
            </a:r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361950" y="379914"/>
            <a:ext cx="4612458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448276" y="886492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5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1" y="2"/>
            <a:ext cx="5011715" cy="5143499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4551934" y="435602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42" hasCustomPrompt="1"/>
          </p:nvPr>
        </p:nvSpPr>
        <p:spPr>
          <a:xfrm>
            <a:off x="4551934" y="1548785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43" hasCustomPrompt="1"/>
          </p:nvPr>
        </p:nvSpPr>
        <p:spPr>
          <a:xfrm>
            <a:off x="4551934" y="2679888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44" hasCustomPrompt="1"/>
          </p:nvPr>
        </p:nvSpPr>
        <p:spPr>
          <a:xfrm>
            <a:off x="4551934" y="3819658"/>
            <a:ext cx="919565" cy="912106"/>
          </a:xfrm>
          <a:prstGeom prst="ellipse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5589363" y="567569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5590933" y="786769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25364"/>
            <a:ext cx="3959564" cy="704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200" y="1329788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57200" y="1513849"/>
            <a:ext cx="3959564" cy="3209249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587793" y="1698672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5589363" y="1917872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5586223" y="2829774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5587793" y="3048977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5590933" y="3955354"/>
            <a:ext cx="3349691" cy="320358"/>
          </a:xfrm>
        </p:spPr>
        <p:txBody>
          <a:bodyPr/>
          <a:lstStyle>
            <a:lvl1pPr algn="l">
              <a:defRPr b="1" baseline="0">
                <a:solidFill>
                  <a:srgbClr val="464749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5590933" y="4174554"/>
            <a:ext cx="3348121" cy="543019"/>
          </a:xfrm>
        </p:spPr>
        <p:txBody>
          <a:bodyPr>
            <a:normAutofit/>
          </a:bodyPr>
          <a:lstStyle>
            <a:lvl1pPr algn="l">
              <a:defRPr sz="11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6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957750"/>
            <a:ext cx="9144000" cy="3185752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218226" y="0"/>
            <a:ext cx="3524053" cy="5143500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61950" y="723512"/>
            <a:ext cx="4612458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61950" y="2187035"/>
            <a:ext cx="4612458" cy="2698518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8276" y="1353548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6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218226" y="0"/>
            <a:ext cx="3524053" cy="5143500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61950" y="470222"/>
            <a:ext cx="4612458" cy="50657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61950" y="2187035"/>
            <a:ext cx="4612458" cy="2698518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8276" y="1100259"/>
            <a:ext cx="641347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18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/>
          <p:cNvSpPr>
            <a:spLocks noGrp="1"/>
          </p:cNvSpPr>
          <p:nvPr>
            <p:ph type="body" sz="quarter" idx="31" hasCustomPrompt="1"/>
          </p:nvPr>
        </p:nvSpPr>
        <p:spPr>
          <a:xfrm>
            <a:off x="343026" y="3234465"/>
            <a:ext cx="2057206" cy="1577622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Text Placeholder 1"/>
          <p:cNvSpPr>
            <a:spLocks noGrp="1"/>
          </p:cNvSpPr>
          <p:nvPr>
            <p:ph type="body" sz="quarter" idx="32" hasCustomPrompt="1"/>
          </p:nvPr>
        </p:nvSpPr>
        <p:spPr>
          <a:xfrm>
            <a:off x="2511573" y="1533474"/>
            <a:ext cx="2029247" cy="1576429"/>
          </a:xfrm>
          <a:prstGeom prst="round1Rect">
            <a:avLst>
              <a:gd name="adj" fmla="val 0"/>
            </a:avLst>
          </a:prstGeom>
          <a:solidFill>
            <a:srgbClr val="4E8416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35" hasCustomPrompt="1"/>
          </p:nvPr>
        </p:nvSpPr>
        <p:spPr>
          <a:xfrm>
            <a:off x="4676255" y="3225027"/>
            <a:ext cx="2057206" cy="1577622"/>
          </a:xfrm>
          <a:prstGeom prst="round1Rect">
            <a:avLst>
              <a:gd name="adj" fmla="val 0"/>
            </a:avLst>
          </a:prstGeom>
          <a:solidFill>
            <a:srgbClr val="AA005F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3" name="Text Placeholder 1"/>
          <p:cNvSpPr>
            <a:spLocks noGrp="1"/>
          </p:cNvSpPr>
          <p:nvPr>
            <p:ph type="body" sz="quarter" idx="36" hasCustomPrompt="1"/>
          </p:nvPr>
        </p:nvSpPr>
        <p:spPr>
          <a:xfrm>
            <a:off x="6844795" y="1537548"/>
            <a:ext cx="2057206" cy="1577622"/>
          </a:xfrm>
          <a:prstGeom prst="round1Rect">
            <a:avLst>
              <a:gd name="adj" fmla="val 0"/>
            </a:avLst>
          </a:prstGeom>
          <a:solidFill>
            <a:srgbClr val="1D5B2D"/>
          </a:solidFill>
          <a:ln w="19050" cmpd="sng"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812086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43025" y="1533480"/>
            <a:ext cx="2057206" cy="1581697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09413" y="2574133"/>
            <a:ext cx="641347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511566" y="3228504"/>
            <a:ext cx="2057205" cy="1581696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05986"/>
            <a:ext cx="8229600" cy="451433"/>
          </a:xfrm>
        </p:spPr>
        <p:txBody>
          <a:bodyPr/>
          <a:lstStyle>
            <a:lvl1pPr algn="ctr">
              <a:defRPr>
                <a:solidFill>
                  <a:srgbClr val="46474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38608" y="657412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57200" y="956797"/>
            <a:ext cx="8229600" cy="4028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76255" y="1533480"/>
            <a:ext cx="2057206" cy="1581697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7442643" y="2574133"/>
            <a:ext cx="641347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44796" y="3228504"/>
            <a:ext cx="2057205" cy="1581696"/>
          </a:xfrm>
          <a:prstGeom prst="round1Rect">
            <a:avLst>
              <a:gd name="adj" fmla="val 0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</a:t>
            </a:r>
          </a:p>
          <a:p>
            <a:r>
              <a:rPr lang="en-US" dirty="0"/>
              <a:t>     Picture here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3184" y="3396127"/>
            <a:ext cx="1998536" cy="65741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73184" y="4053546"/>
            <a:ext cx="1997599" cy="758541"/>
          </a:xfrm>
        </p:spPr>
        <p:txBody>
          <a:bodyPr>
            <a:norm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2543214" y="1693944"/>
            <a:ext cx="1998536" cy="65741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2543214" y="2351363"/>
            <a:ext cx="1997599" cy="758541"/>
          </a:xfrm>
        </p:spPr>
        <p:txBody>
          <a:bodyPr>
            <a:norm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711227" y="3386689"/>
            <a:ext cx="1998536" cy="65741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4711227" y="4044108"/>
            <a:ext cx="1997599" cy="758541"/>
          </a:xfrm>
        </p:spPr>
        <p:txBody>
          <a:bodyPr>
            <a:norm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880824" y="1693944"/>
            <a:ext cx="1998536" cy="657419"/>
          </a:xfrm>
        </p:spPr>
        <p:txBody>
          <a:bodyPr/>
          <a:lstStyle>
            <a:lvl1pPr algn="ctr">
              <a:defRPr b="1" baseline="0">
                <a:solidFill>
                  <a:srgbClr val="FFFFFF"/>
                </a:solidFill>
              </a:defRPr>
            </a:lvl1pPr>
            <a:lvl2pPr>
              <a:defRPr b="1">
                <a:solidFill>
                  <a:srgbClr val="FFFFFF"/>
                </a:solidFill>
              </a:defRPr>
            </a:lvl2pPr>
            <a:lvl3pPr>
              <a:defRPr b="1">
                <a:solidFill>
                  <a:srgbClr val="FFFFFF"/>
                </a:solidFill>
              </a:defRPr>
            </a:lvl3pPr>
            <a:lvl4pPr>
              <a:defRPr b="1">
                <a:solidFill>
                  <a:srgbClr val="FFFFFF"/>
                </a:solidFill>
              </a:defRPr>
            </a:lvl4pPr>
            <a:lvl5pPr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6880824" y="2351363"/>
            <a:ext cx="1997599" cy="758541"/>
          </a:xfrm>
        </p:spPr>
        <p:txBody>
          <a:bodyPr>
            <a:norm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39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01004"/>
            <a:ext cx="7772400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56328"/>
            <a:ext cx="7772400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2563176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Rectangle 7"/>
          <p:cNvSpPr/>
          <p:nvPr userDrawn="1"/>
        </p:nvSpPr>
        <p:spPr>
          <a:xfrm>
            <a:off x="311669" y="246924"/>
            <a:ext cx="8508207" cy="4603355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8914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13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0" y="3301004"/>
            <a:ext cx="5191992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0" y="3956328"/>
            <a:ext cx="5191992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2563176"/>
            <a:ext cx="873106" cy="0"/>
          </a:xfrm>
          <a:prstGeom prst="line">
            <a:avLst/>
          </a:prstGeom>
          <a:ln w="19050" cmpd="sng">
            <a:solidFill>
              <a:srgbClr val="4E841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6436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 Single Corner Rectangle 9"/>
          <p:cNvSpPr/>
          <p:nvPr userDrawn="1"/>
        </p:nvSpPr>
        <p:spPr>
          <a:xfrm>
            <a:off x="-194037" y="2963079"/>
            <a:ext cx="5997511" cy="2363409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98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1" y="2930084"/>
            <a:ext cx="5169515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1" y="3585408"/>
            <a:ext cx="5169515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2563176"/>
            <a:ext cx="873106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64367" y="349608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Rectangle 7"/>
          <p:cNvSpPr/>
          <p:nvPr userDrawn="1"/>
        </p:nvSpPr>
        <p:spPr>
          <a:xfrm>
            <a:off x="-194037" y="2518140"/>
            <a:ext cx="5997511" cy="1891184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54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7418" y="344337"/>
            <a:ext cx="8650681" cy="506578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3745" y="850915"/>
            <a:ext cx="641347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2177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1894805-edit.ti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573479"/>
            <a:ext cx="356206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1228804"/>
            <a:ext cx="356206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311669" y="246924"/>
            <a:ext cx="8508207" cy="4603355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_r_1cp_rev-0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150205-MK-HIVE-HUMANA-3789_OWNED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03" t="6583" r="1608" b="14591"/>
          <a:stretch/>
        </p:blipFill>
        <p:spPr>
          <a:xfrm flipH="1">
            <a:off x="1946487" y="573485"/>
            <a:ext cx="7197512" cy="4054467"/>
          </a:xfrm>
          <a:prstGeom prst="rect">
            <a:avLst/>
          </a:prstGeom>
        </p:spPr>
      </p:pic>
      <p:sp>
        <p:nvSpPr>
          <p:cNvPr id="8" name="Round Single Corner Rectangle 7"/>
          <p:cNvSpPr/>
          <p:nvPr userDrawn="1"/>
        </p:nvSpPr>
        <p:spPr>
          <a:xfrm flipV="1">
            <a:off x="464062" y="-2"/>
            <a:ext cx="4105350" cy="3354231"/>
          </a:xfrm>
          <a:prstGeom prst="round1Rect">
            <a:avLst>
              <a:gd name="adj" fmla="val 9488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" name="Round Single Corner Rectangle 6"/>
          <p:cNvSpPr/>
          <p:nvPr userDrawn="1"/>
        </p:nvSpPr>
        <p:spPr>
          <a:xfrm flipV="1">
            <a:off x="621219" y="-234664"/>
            <a:ext cx="3807694" cy="3450857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414" y="1857199"/>
            <a:ext cx="356206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414" y="2512522"/>
            <a:ext cx="356206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hum_r_rgb_pos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05" y="3354229"/>
            <a:ext cx="1513882" cy="6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45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345266753_GREEN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3" b="14861"/>
          <a:stretch/>
        </p:blipFill>
        <p:spPr>
          <a:xfrm flipH="1">
            <a:off x="1946487" y="573485"/>
            <a:ext cx="7197512" cy="4054467"/>
          </a:xfrm>
          <a:prstGeom prst="rect">
            <a:avLst/>
          </a:prstGeom>
        </p:spPr>
      </p:pic>
      <p:sp>
        <p:nvSpPr>
          <p:cNvPr id="5" name="Round Single Corner Rectangle 4"/>
          <p:cNvSpPr/>
          <p:nvPr userDrawn="1"/>
        </p:nvSpPr>
        <p:spPr>
          <a:xfrm flipV="1">
            <a:off x="464062" y="-2"/>
            <a:ext cx="4105350" cy="3354231"/>
          </a:xfrm>
          <a:prstGeom prst="round1Rect">
            <a:avLst>
              <a:gd name="adj" fmla="val 9488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 flipV="1">
            <a:off x="621219" y="-234664"/>
            <a:ext cx="3807694" cy="3450857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7414" y="1857199"/>
            <a:ext cx="356206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7414" y="2512522"/>
            <a:ext cx="356206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hum_r_rgb_pos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05" y="3354229"/>
            <a:ext cx="1513882" cy="6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05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3I4A0782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27" r="10656" b="9585"/>
          <a:stretch/>
        </p:blipFill>
        <p:spPr>
          <a:xfrm>
            <a:off x="1936327" y="573484"/>
            <a:ext cx="7207671" cy="4054467"/>
          </a:xfrm>
          <a:prstGeom prst="rect">
            <a:avLst/>
          </a:prstGeom>
        </p:spPr>
      </p:pic>
      <p:sp>
        <p:nvSpPr>
          <p:cNvPr id="5" name="Round Single Corner Rectangle 4"/>
          <p:cNvSpPr/>
          <p:nvPr userDrawn="1"/>
        </p:nvSpPr>
        <p:spPr>
          <a:xfrm flipV="1">
            <a:off x="464062" y="-2"/>
            <a:ext cx="4105350" cy="3354231"/>
          </a:xfrm>
          <a:prstGeom prst="round1Rect">
            <a:avLst>
              <a:gd name="adj" fmla="val 9488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 flipV="1">
            <a:off x="621219" y="-234664"/>
            <a:ext cx="3807694" cy="3450857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7414" y="1857199"/>
            <a:ext cx="356206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7414" y="2512522"/>
            <a:ext cx="356206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hum_r_rgb_pos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05" y="3354229"/>
            <a:ext cx="1513882" cy="6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9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_shutterstock_237770884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43" t="4125" r="1085" b="18564"/>
          <a:stretch/>
        </p:blipFill>
        <p:spPr>
          <a:xfrm flipH="1">
            <a:off x="-2" y="0"/>
            <a:ext cx="9144001" cy="5168901"/>
          </a:xfrm>
          <a:prstGeom prst="rect">
            <a:avLst/>
          </a:prstGeom>
        </p:spPr>
      </p:pic>
      <p:sp>
        <p:nvSpPr>
          <p:cNvPr id="8" name="Round Single Corner Rectangle 7"/>
          <p:cNvSpPr/>
          <p:nvPr userDrawn="1"/>
        </p:nvSpPr>
        <p:spPr>
          <a:xfrm flipV="1">
            <a:off x="0" y="1359116"/>
            <a:ext cx="4831704" cy="2108566"/>
          </a:xfrm>
          <a:prstGeom prst="round1Rect">
            <a:avLst>
              <a:gd name="adj" fmla="val 9488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" name="Round Single Corner Rectangle 6"/>
          <p:cNvSpPr/>
          <p:nvPr userDrawn="1"/>
        </p:nvSpPr>
        <p:spPr>
          <a:xfrm flipV="1">
            <a:off x="-234681" y="1497151"/>
            <a:ext cx="4928336" cy="1870884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488" y="1857199"/>
            <a:ext cx="4074291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488" y="2512522"/>
            <a:ext cx="4074291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hum_r_1cp_rev-0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30" y="461743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649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 flipH="1" flipV="1">
            <a:off x="0" y="-1"/>
            <a:ext cx="4472778" cy="5150952"/>
          </a:xfrm>
          <a:prstGeom prst="round1Rect">
            <a:avLst>
              <a:gd name="adj" fmla="val 0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243" y="2223621"/>
            <a:ext cx="4074291" cy="566005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243" y="3506075"/>
            <a:ext cx="4074291" cy="129751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874834" y="2843201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 flipH="1" flipV="1">
            <a:off x="179463" y="220852"/>
            <a:ext cx="8766092" cy="4748378"/>
          </a:xfrm>
          <a:prstGeom prst="round1Rect">
            <a:avLst>
              <a:gd name="adj" fmla="val 6732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hum_r_1cp_rev-01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88" y="930918"/>
            <a:ext cx="1668971" cy="617160"/>
          </a:xfrm>
          <a:prstGeom prst="rect">
            <a:avLst/>
          </a:prstGeom>
        </p:spPr>
      </p:pic>
      <p:pic>
        <p:nvPicPr>
          <p:cNvPr id="5" name="Picture 4" descr="shutterstock_457919026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73" t="5615" r="8387" b="2200"/>
          <a:stretch/>
        </p:blipFill>
        <p:spPr>
          <a:xfrm>
            <a:off x="4472778" y="0"/>
            <a:ext cx="46712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763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/>
          <p:cNvSpPr/>
          <p:nvPr userDrawn="1"/>
        </p:nvSpPr>
        <p:spPr>
          <a:xfrm flipH="1" flipV="1">
            <a:off x="0" y="-1"/>
            <a:ext cx="4472778" cy="5150952"/>
          </a:xfrm>
          <a:prstGeom prst="round1Rect">
            <a:avLst>
              <a:gd name="adj" fmla="val 0"/>
            </a:avLst>
          </a:prstGeom>
          <a:solidFill>
            <a:srgbClr val="4E8416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74243" y="2223621"/>
            <a:ext cx="4074291" cy="566005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74243" y="3506075"/>
            <a:ext cx="4074291" cy="1297513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874834" y="2843201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 Single Corner Rectangle 12"/>
          <p:cNvSpPr/>
          <p:nvPr userDrawn="1"/>
        </p:nvSpPr>
        <p:spPr>
          <a:xfrm flipH="1" flipV="1">
            <a:off x="179463" y="220852"/>
            <a:ext cx="8766092" cy="4748378"/>
          </a:xfrm>
          <a:prstGeom prst="round1Rect">
            <a:avLst>
              <a:gd name="adj" fmla="val 6732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hum_r_1cp_rev-01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88" y="930918"/>
            <a:ext cx="1668971" cy="617160"/>
          </a:xfrm>
          <a:prstGeom prst="rect">
            <a:avLst/>
          </a:prstGeom>
        </p:spPr>
      </p:pic>
      <p:pic>
        <p:nvPicPr>
          <p:cNvPr id="16" name="Picture 15" descr="20150205_MK_HUM_0883_OWN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96" r="7074" b="17848"/>
          <a:stretch/>
        </p:blipFill>
        <p:spPr>
          <a:xfrm>
            <a:off x="4472779" y="-1"/>
            <a:ext cx="46712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07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42-2677313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53000"/>
                </a:schemeClr>
              </a:gs>
              <a:gs pos="61000">
                <a:schemeClr val="bg1">
                  <a:alpha val="0"/>
                </a:schemeClr>
              </a:gs>
            </a:gsLst>
            <a:lin ang="196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972" y="1996811"/>
            <a:ext cx="356206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972" y="2652135"/>
            <a:ext cx="356206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311669" y="246924"/>
            <a:ext cx="8508207" cy="4603355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_r_1cp_rev-0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0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I4A4565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53000"/>
                </a:schemeClr>
              </a:gs>
              <a:gs pos="67000">
                <a:schemeClr val="bg1">
                  <a:alpha val="0"/>
                </a:schemeClr>
              </a:gs>
            </a:gsLst>
            <a:lin ang="196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0" y="3112899"/>
            <a:ext cx="5191992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0" y="3768224"/>
            <a:ext cx="5191992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608365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um_r_1cp_rev-0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8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0010__Go365_FitnessAndHealth2016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77" b="78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1020" y="3112899"/>
            <a:ext cx="5191992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61020" y="3768224"/>
            <a:ext cx="5191992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4367" y="3608365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um_r_1cp_rev-0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0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04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38608" y="910404"/>
            <a:ext cx="873106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158514" y="2506421"/>
            <a:ext cx="3528285" cy="195568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158583" y="2000642"/>
            <a:ext cx="3528793" cy="505779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4E8416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530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C_161130_0599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1" r="277" b="1405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ound Single Corner Rectangle 7"/>
          <p:cNvSpPr/>
          <p:nvPr userDrawn="1"/>
        </p:nvSpPr>
        <p:spPr>
          <a:xfrm>
            <a:off x="6" y="3374398"/>
            <a:ext cx="5653013" cy="1512507"/>
          </a:xfrm>
          <a:prstGeom prst="round1Rect">
            <a:avLst>
              <a:gd name="adj" fmla="val 9488"/>
            </a:avLst>
          </a:prstGeom>
          <a:solidFill>
            <a:srgbClr val="4E8416">
              <a:alpha val="86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0" y="3579849"/>
            <a:ext cx="5191992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0" y="4291208"/>
            <a:ext cx="5191992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4075315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8536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365_2016Shoot_0006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" t="22124" r="7640"/>
          <a:stretch/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sp>
        <p:nvSpPr>
          <p:cNvPr id="5" name="Round Single Corner Rectangle 4"/>
          <p:cNvSpPr/>
          <p:nvPr userDrawn="1"/>
        </p:nvSpPr>
        <p:spPr>
          <a:xfrm>
            <a:off x="6" y="3374398"/>
            <a:ext cx="5653013" cy="1512507"/>
          </a:xfrm>
          <a:prstGeom prst="round1Rect">
            <a:avLst>
              <a:gd name="adj" fmla="val 9488"/>
            </a:avLst>
          </a:prstGeom>
          <a:solidFill>
            <a:srgbClr val="4E8416">
              <a:alpha val="86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61020" y="3579849"/>
            <a:ext cx="5191992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1020" y="4291208"/>
            <a:ext cx="5191992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4367" y="4075315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8209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01004"/>
            <a:ext cx="7772400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56328"/>
            <a:ext cx="7772400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311669" y="246924"/>
            <a:ext cx="8508207" cy="4603355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8914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39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2" y="3301004"/>
            <a:ext cx="513579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2" y="3956328"/>
            <a:ext cx="513579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 Single Corner Rectangle 9"/>
          <p:cNvSpPr/>
          <p:nvPr userDrawn="1"/>
        </p:nvSpPr>
        <p:spPr>
          <a:xfrm>
            <a:off x="-194037" y="2963079"/>
            <a:ext cx="5997511" cy="2363409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18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2" y="2930084"/>
            <a:ext cx="5214469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2" y="3585408"/>
            <a:ext cx="5214469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49608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Rectangle 7"/>
          <p:cNvSpPr/>
          <p:nvPr userDrawn="1"/>
        </p:nvSpPr>
        <p:spPr>
          <a:xfrm>
            <a:off x="-194037" y="2518140"/>
            <a:ext cx="5997511" cy="1891184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11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01004"/>
            <a:ext cx="7772400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56328"/>
            <a:ext cx="7772400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311669" y="246924"/>
            <a:ext cx="8508207" cy="4603355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8914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um_r_1cp_rev-01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4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1" y="3301004"/>
            <a:ext cx="5248185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1" y="3956328"/>
            <a:ext cx="5248185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 Single Corner Rectangle 9"/>
          <p:cNvSpPr/>
          <p:nvPr userDrawn="1"/>
        </p:nvSpPr>
        <p:spPr>
          <a:xfrm>
            <a:off x="-194037" y="2963079"/>
            <a:ext cx="5997511" cy="2363409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04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0" y="2930084"/>
            <a:ext cx="5191992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0" y="3585408"/>
            <a:ext cx="5191992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49608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Rectangle 7"/>
          <p:cNvSpPr/>
          <p:nvPr userDrawn="1"/>
        </p:nvSpPr>
        <p:spPr>
          <a:xfrm>
            <a:off x="-194037" y="2518140"/>
            <a:ext cx="5997511" cy="1891184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364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01004"/>
            <a:ext cx="7772400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56328"/>
            <a:ext cx="7772400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311669" y="246924"/>
            <a:ext cx="8508207" cy="4603355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1625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um_r_1cp_rev-01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0" y="3301004"/>
            <a:ext cx="5147038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0" y="3956328"/>
            <a:ext cx="5147038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86700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 Single Corner Rectangle 9"/>
          <p:cNvSpPr/>
          <p:nvPr userDrawn="1"/>
        </p:nvSpPr>
        <p:spPr>
          <a:xfrm>
            <a:off x="-194037" y="2963079"/>
            <a:ext cx="5997511" cy="2363409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8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0863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21" y="2930084"/>
            <a:ext cx="5203231" cy="566005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021" y="3585408"/>
            <a:ext cx="5203231" cy="59569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4367" y="3496088"/>
            <a:ext cx="873106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Rectangle 7"/>
          <p:cNvSpPr/>
          <p:nvPr userDrawn="1"/>
        </p:nvSpPr>
        <p:spPr>
          <a:xfrm>
            <a:off x="-194037" y="2518140"/>
            <a:ext cx="5997511" cy="1891184"/>
          </a:xfrm>
          <a:prstGeom prst="round1Rect">
            <a:avLst>
              <a:gd name="adj" fmla="val 9488"/>
            </a:avLst>
          </a:prstGeom>
          <a:noFill/>
          <a:ln w="190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6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0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1" y="0"/>
            <a:ext cx="4272671" cy="5143500"/>
          </a:xfrm>
          <a:prstGeom prst="rect">
            <a:avLst/>
          </a:prstGeom>
          <a:solidFill>
            <a:srgbClr val="4E8416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648" y="844237"/>
            <a:ext cx="3292662" cy="5065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648" y="1629469"/>
            <a:ext cx="3292662" cy="2737378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819770" y="840155"/>
            <a:ext cx="4874846" cy="3526692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0962" y="1350815"/>
            <a:ext cx="672778" cy="0"/>
          </a:xfrm>
          <a:prstGeom prst="line">
            <a:avLst/>
          </a:prstGeom>
          <a:ln w="190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3960561" y="979457"/>
            <a:ext cx="4606305" cy="3250509"/>
          </a:xfrm>
          <a:prstGeom prst="round1Rect">
            <a:avLst>
              <a:gd name="adj" fmla="val 10780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841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1" y="0"/>
            <a:ext cx="4272671" cy="5143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648" y="844237"/>
            <a:ext cx="3292662" cy="5065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648" y="1629468"/>
            <a:ext cx="3292662" cy="2836126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819770" y="840155"/>
            <a:ext cx="4874846" cy="3526692"/>
          </a:xfrm>
          <a:prstGeom prst="round1Rect">
            <a:avLst>
              <a:gd name="adj" fmla="val 11509"/>
            </a:avLst>
          </a:prstGeom>
          <a:solidFill>
            <a:schemeClr val="accent6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  <a:p>
            <a:r>
              <a:rPr lang="en-US" dirty="0"/>
              <a:t>     Insert Picture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0962" y="1350815"/>
            <a:ext cx="672778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3960561" y="979457"/>
            <a:ext cx="4606305" cy="3250509"/>
          </a:xfrm>
          <a:prstGeom prst="round1Rect">
            <a:avLst>
              <a:gd name="adj" fmla="val 10780"/>
            </a:avLst>
          </a:prstGeom>
          <a:ln w="19050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06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F82B7-06F2-BE4F-90AB-18EA5B72FFEA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chemeClr val="accent5"/>
                </a:solidFill>
              </a:rPr>
              <a:pPr/>
              <a:t>‹#›</a:t>
            </a:fld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708" r:id="rId4"/>
    <p:sldLayoutId id="2147483660" r:id="rId5"/>
    <p:sldLayoutId id="2147483725" r:id="rId6"/>
    <p:sldLayoutId id="214748373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accent4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96999D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96999D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96999D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96999D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96999D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175112"/>
            <a:ext cx="3656125" cy="478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961881"/>
            <a:ext cx="3656125" cy="278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812086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/>
            </a:lvl1pPr>
          </a:lstStyle>
          <a:p>
            <a:r>
              <a:rPr lang="en-US" dirty="0">
                <a:solidFill>
                  <a:schemeClr val="tx2"/>
                </a:solidFill>
              </a:rPr>
              <a:t>| </a:t>
            </a:r>
            <a:r>
              <a:rPr lang="en-US" dirty="0"/>
              <a:t> </a:t>
            </a:r>
            <a:fld id="{C49B64AA-6A48-F14E-9A59-925DAAEA33AD}" type="slidenum">
              <a:rPr lang="en-US" smtClean="0">
                <a:solidFill>
                  <a:srgbClr val="96999D"/>
                </a:solidFill>
              </a:rPr>
              <a:pPr/>
              <a:t>‹#›</a:t>
            </a:fld>
            <a:endParaRPr lang="en-US" dirty="0">
              <a:solidFill>
                <a:srgbClr val="9699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8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16" r:id="rId2"/>
    <p:sldLayoutId id="2147483683" r:id="rId3"/>
    <p:sldLayoutId id="2147483684" r:id="rId4"/>
    <p:sldLayoutId id="2147483686" r:id="rId5"/>
    <p:sldLayoutId id="2147483715" r:id="rId6"/>
    <p:sldLayoutId id="2147483687" r:id="rId7"/>
    <p:sldLayoutId id="2147483685" r:id="rId8"/>
    <p:sldLayoutId id="2147483688" r:id="rId9"/>
    <p:sldLayoutId id="2147483706" r:id="rId10"/>
    <p:sldLayoutId id="2147483707" r:id="rId11"/>
    <p:sldLayoutId id="2147483689" r:id="rId12"/>
    <p:sldLayoutId id="2147483696" r:id="rId13"/>
    <p:sldLayoutId id="2147483690" r:id="rId14"/>
    <p:sldLayoutId id="2147483692" r:id="rId15"/>
    <p:sldLayoutId id="2147483693" r:id="rId16"/>
    <p:sldLayoutId id="2147483697" r:id="rId17"/>
    <p:sldLayoutId id="2147483718" r:id="rId18"/>
    <p:sldLayoutId id="2147483719" r:id="rId19"/>
    <p:sldLayoutId id="2147483720" r:id="rId20"/>
    <p:sldLayoutId id="2147483701" r:id="rId21"/>
    <p:sldLayoutId id="2147483699" r:id="rId22"/>
    <p:sldLayoutId id="2147483702" r:id="rId23"/>
    <p:sldLayoutId id="2147483704" r:id="rId24"/>
    <p:sldLayoutId id="2147483705" r:id="rId25"/>
    <p:sldLayoutId id="2147483703" r:id="rId26"/>
    <p:sldLayoutId id="2147483694" r:id="rId27"/>
    <p:sldLayoutId id="2147483695" r:id="rId28"/>
    <p:sldLayoutId id="2147483691" r:id="rId29"/>
  </p:sldLayoutIdLst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Calibri"/>
          <a:ea typeface="+mj-ea"/>
          <a:cs typeface="Calibri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1400" kern="1200">
          <a:solidFill>
            <a:srgbClr val="FFFFFF"/>
          </a:solidFill>
          <a:latin typeface="Calibri"/>
          <a:ea typeface="+mn-ea"/>
          <a:cs typeface="Calibri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Calibri"/>
          <a:ea typeface="+mn-ea"/>
          <a:cs typeface="Calibri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Calibri"/>
          <a:ea typeface="+mn-ea"/>
          <a:cs typeface="Calibri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Calibri"/>
          <a:ea typeface="+mn-ea"/>
          <a:cs typeface="Calibri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84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|  </a:t>
            </a:r>
            <a:fld id="{C49B64AA-6A48-F14E-9A59-925DAAEA3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|  </a:t>
            </a:r>
            <a:fld id="{C49B64AA-6A48-F14E-9A59-925DAAEA3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1" r:id="rId2"/>
    <p:sldLayoutId id="2147483745" r:id="rId3"/>
    <p:sldLayoutId id="2147483748" r:id="rId4"/>
    <p:sldLayoutId id="2147483722" r:id="rId5"/>
    <p:sldLayoutId id="2147483723" r:id="rId6"/>
    <p:sldLayoutId id="2147483750" r:id="rId7"/>
    <p:sldLayoutId id="2147483713" r:id="rId8"/>
    <p:sldLayoutId id="2147483711" r:id="rId9"/>
    <p:sldLayoutId id="2147483749" r:id="rId10"/>
    <p:sldLayoutId id="2147483714" r:id="rId11"/>
    <p:sldLayoutId id="214748374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A00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|  </a:t>
            </a:r>
            <a:fld id="{C49B64AA-6A48-F14E-9A59-925DAAEA3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hum_r_1cp_rev-01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3175" y="4345171"/>
            <a:ext cx="1170776" cy="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|  </a:t>
            </a:r>
            <a:fld id="{C49B64AA-6A48-F14E-9A59-925DAAEA3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5B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230" y="4767263"/>
            <a:ext cx="2590800" cy="27384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|  </a:t>
            </a:r>
            <a:fld id="{C49B64AA-6A48-F14E-9A59-925DAAEA3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9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hyperlink" Target="https://confluence.atlassian.com/jirasoftwareserver/creating-issues-and-sub-tasks-939938925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hyperlink" Target="https://confluence.atlassian.com/jiracoreserver/linking-issues-939937913.html" TargetMode="Externa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nfluence.atlassian.com/adminjiraserver/configuring-projects-938847065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atlassian.com/adminjiraserver/configuring-projects-938847065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nfluence.atlassian.com/jiracoreserver/moving-an-issue-939937918.html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nfluence.atlassian.com/jirasoftwareserver/searching-for-issues-939938681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agile/kanban/kanban-vs-scrum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atlassian.com/jirasoftwareserver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c-dominic.Giroux@humanaedge.com" TargetMode="External"/><Relationship Id="rId2" Type="http://schemas.openxmlformats.org/officeDocument/2006/relationships/hyperlink" Target="https://jira.humanaedge.com/secure/CreateIssue.jspa" TargetMode="Externa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atlassian.com/adminjiraserver/working-with-workflows-938847362.html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atlassian.com/jirasoftwareserver/using-the-simplified-workflow-938845286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atlassian.com/adminjiraserver/configuring-permissions-938847140.html" TargetMode="External"/><Relationship Id="rId2" Type="http://schemas.openxmlformats.org/officeDocument/2006/relationships/hyperlink" Target="https://teams.microsoft.com/l/file/42064041-C3EB-46D8-AD34-3E574C1CC283?tenantId=e7ae15d8-3d54-4aca-81ae-a79e6f307169&amp;fileType=docx&amp;objectUrl=https%3A%2F%2Fmystory.sharepoint.com%2Fsites%2FTechAssociateExperience%2FShared%20Documents%2FAtlassian%20Tools%2FJira%20Training%20Material%2F4.%20Project%20Owner%20Options%2FJira%20Security%20User%20Guide.docx&amp;baseUrl=https%3A%2F%2Fmystory.sharepoint.com%2Fsites%2FTechAssociateExperience&amp;serviceName=teams&amp;threadId=19:9d1f00e0437c4f29bfdc674c009698a2@thread.skype&amp;groupId=20eed35a-01e6-4f9e-a0bc-eb7d58991589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onfluence.atlassian.com/adminjiraserver/configuring-issue-level-security-938847117.html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aedge.service-now.com/hsp?id=sc_cat_item&amp;sys_id=59efffa5db7f5810e29fe855ca9619aa&amp;sysparm_category=53319a0d1b29c090429c3112cd4bcb35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tlassian.com/server/jira/platform/attachments/jira-7-9-2-database-schema.pdf" TargetMode="External"/><Relationship Id="rId2" Type="http://schemas.openxmlformats.org/officeDocument/2006/relationships/hyperlink" Target="https://confluence.atlassian.com/jirasoftwareserver/advanced-searching-939938733.html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hyperlink" Target="https://confluence.atlassian.com/jirasoftwareserver/working-with-issues-93993890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0522" y="573479"/>
            <a:ext cx="3339349" cy="566005"/>
          </a:xfrm>
        </p:spPr>
        <p:txBody>
          <a:bodyPr>
            <a:noAutofit/>
          </a:bodyPr>
          <a:lstStyle/>
          <a:p>
            <a:r>
              <a:rPr lang="en-US" sz="3200" b="1" dirty="0"/>
              <a:t>Jira Software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0522" y="1228799"/>
            <a:ext cx="3339349" cy="957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Basic Training </a:t>
            </a:r>
          </a:p>
          <a:p>
            <a:r>
              <a:rPr lang="en-US" sz="1600" dirty="0"/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258801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Issue View Screen – Key Fields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91C9822-FCA5-4DBE-B11D-946AFF3C00F3}"/>
              </a:ext>
            </a:extLst>
          </p:cNvPr>
          <p:cNvSpPr/>
          <p:nvPr/>
        </p:nvSpPr>
        <p:spPr>
          <a:xfrm>
            <a:off x="2957462" y="1711009"/>
            <a:ext cx="697973" cy="75147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678A73C-7D70-4DAA-B860-0F47640B617F}"/>
              </a:ext>
            </a:extLst>
          </p:cNvPr>
          <p:cNvCxnSpPr>
            <a:cxnSpLocks/>
            <a:stCxn id="56" idx="1"/>
            <a:endCxn id="62" idx="3"/>
          </p:cNvCxnSpPr>
          <p:nvPr/>
        </p:nvCxnSpPr>
        <p:spPr>
          <a:xfrm flipH="1" flipV="1">
            <a:off x="1411569" y="1606326"/>
            <a:ext cx="1545893" cy="14225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732E51-BB5D-4BDD-85C0-21DA55F5C756}"/>
              </a:ext>
            </a:extLst>
          </p:cNvPr>
          <p:cNvGrpSpPr/>
          <p:nvPr/>
        </p:nvGrpSpPr>
        <p:grpSpPr>
          <a:xfrm>
            <a:off x="170983" y="954944"/>
            <a:ext cx="1247867" cy="1503762"/>
            <a:chOff x="185179" y="2405344"/>
            <a:chExt cx="3144212" cy="293291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6414711-9565-4E9A-9D92-81D941DD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044" y="2405344"/>
              <a:ext cx="2990850" cy="66675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71AF1F-9AFA-4B64-9B9C-218F5F7D2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86" y="2989949"/>
              <a:ext cx="3019425" cy="48577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041C567-44E2-4288-AD00-A509CE53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044" y="3242403"/>
              <a:ext cx="3048001" cy="86677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04D6076-909C-4DC1-BBD8-55B980E0D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179" y="3828570"/>
              <a:ext cx="3038476" cy="73342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31D20C-497A-4789-B217-FCC47539D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866" y="4264867"/>
              <a:ext cx="3057525" cy="81915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7AEB670-B3AB-4B93-BAE2-96B4033AA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03" y="4757234"/>
              <a:ext cx="2838450" cy="581026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B96A44F-7808-465F-BD12-4DA2929CC6EC}"/>
              </a:ext>
            </a:extLst>
          </p:cNvPr>
          <p:cNvSpPr/>
          <p:nvPr/>
        </p:nvSpPr>
        <p:spPr>
          <a:xfrm>
            <a:off x="231734" y="2473898"/>
            <a:ext cx="1680223" cy="591529"/>
          </a:xfrm>
          <a:prstGeom prst="roundRect">
            <a:avLst>
              <a:gd name="adj" fmla="val 3173"/>
            </a:avLst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Issue Type Schemes let us control what issue types are available in what project…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6B7B0B-25BE-4FCF-BFF9-1A1BCE4D882E}"/>
              </a:ext>
            </a:extLst>
          </p:cNvPr>
          <p:cNvSpPr/>
          <p:nvPr/>
        </p:nvSpPr>
        <p:spPr>
          <a:xfrm>
            <a:off x="3064999" y="1286653"/>
            <a:ext cx="382787" cy="80967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B91329-F3C6-41D1-900B-92785C935AF6}"/>
              </a:ext>
            </a:extLst>
          </p:cNvPr>
          <p:cNvSpPr/>
          <p:nvPr/>
        </p:nvSpPr>
        <p:spPr>
          <a:xfrm>
            <a:off x="3470467" y="1294536"/>
            <a:ext cx="234956" cy="7308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68738B-0697-49B0-8CAF-BFF467F09919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705423" y="1331078"/>
            <a:ext cx="3277186" cy="3584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A50E80E-E331-46E1-B109-F299038E9620}"/>
              </a:ext>
            </a:extLst>
          </p:cNvPr>
          <p:cNvSpPr txBox="1"/>
          <p:nvPr/>
        </p:nvSpPr>
        <p:spPr>
          <a:xfrm>
            <a:off x="6982609" y="1226940"/>
            <a:ext cx="720868" cy="21544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Issue Key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B856FA2-5815-4043-9EE2-71294E5CC7A8}"/>
              </a:ext>
            </a:extLst>
          </p:cNvPr>
          <p:cNvCxnSpPr>
            <a:cxnSpLocks/>
            <a:stCxn id="69" idx="0"/>
            <a:endCxn id="57" idx="1"/>
          </p:cNvCxnSpPr>
          <p:nvPr/>
        </p:nvCxnSpPr>
        <p:spPr>
          <a:xfrm rot="5400000" flipH="1" flipV="1">
            <a:off x="3200313" y="1006543"/>
            <a:ext cx="336190" cy="224031"/>
          </a:xfrm>
          <a:prstGeom prst="bentConnector2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3D4C6C-F140-4D27-9D5B-4006600F28D8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4707467" y="1405347"/>
            <a:ext cx="3185604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0998C7-5E61-405E-9D22-0C8CF9FC6EAD}"/>
              </a:ext>
            </a:extLst>
          </p:cNvPr>
          <p:cNvSpPr txBox="1"/>
          <p:nvPr/>
        </p:nvSpPr>
        <p:spPr>
          <a:xfrm>
            <a:off x="7893071" y="1297625"/>
            <a:ext cx="617503" cy="21544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E0300C-B941-49FF-8973-42A918F3756E}"/>
              </a:ext>
            </a:extLst>
          </p:cNvPr>
          <p:cNvSpPr/>
          <p:nvPr/>
        </p:nvSpPr>
        <p:spPr>
          <a:xfrm>
            <a:off x="2886690" y="1791975"/>
            <a:ext cx="739404" cy="60917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B8919AC-DAC5-43DD-B8EB-574BE7FCC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06" y="3440278"/>
            <a:ext cx="1525653" cy="673333"/>
          </a:xfrm>
          <a:prstGeom prst="rect">
            <a:avLst/>
          </a:prstGeom>
          <a:ln>
            <a:noFill/>
          </a:ln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B6FB2122-1033-42A0-B378-06B794318031}"/>
              </a:ext>
            </a:extLst>
          </p:cNvPr>
          <p:cNvCxnSpPr>
            <a:cxnSpLocks/>
            <a:stCxn id="77" idx="1"/>
            <a:endCxn id="78" idx="3"/>
          </p:cNvCxnSpPr>
          <p:nvPr/>
        </p:nvCxnSpPr>
        <p:spPr>
          <a:xfrm rot="10800000" flipV="1">
            <a:off x="1740660" y="1822433"/>
            <a:ext cx="1146031" cy="1954511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FAEBB69-A9A3-4A5E-BF73-B56B5503D9DC}"/>
              </a:ext>
            </a:extLst>
          </p:cNvPr>
          <p:cNvSpPr/>
          <p:nvPr/>
        </p:nvSpPr>
        <p:spPr>
          <a:xfrm>
            <a:off x="2960500" y="1862971"/>
            <a:ext cx="744923" cy="5383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1CBD36-2AA2-4295-9004-11783EAEE8D8}"/>
              </a:ext>
            </a:extLst>
          </p:cNvPr>
          <p:cNvSpPr txBox="1"/>
          <p:nvPr/>
        </p:nvSpPr>
        <p:spPr>
          <a:xfrm>
            <a:off x="592071" y="4491543"/>
            <a:ext cx="1569630" cy="40011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Components are defined by project.  </a:t>
            </a: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9D3556-D255-4106-BCD1-BE3ADC1F0649}"/>
              </a:ext>
            </a:extLst>
          </p:cNvPr>
          <p:cNvSpPr txBox="1"/>
          <p:nvPr/>
        </p:nvSpPr>
        <p:spPr>
          <a:xfrm>
            <a:off x="3480424" y="842741"/>
            <a:ext cx="913744" cy="21544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Project Name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ADD9D2B-B3BB-433F-8574-BEFB112EB6A6}"/>
              </a:ext>
            </a:extLst>
          </p:cNvPr>
          <p:cNvCxnSpPr>
            <a:cxnSpLocks/>
            <a:stCxn id="81" idx="1"/>
            <a:endCxn id="82" idx="3"/>
          </p:cNvCxnSpPr>
          <p:nvPr/>
        </p:nvCxnSpPr>
        <p:spPr>
          <a:xfrm rot="10800000" flipV="1">
            <a:off x="2161702" y="1889886"/>
            <a:ext cx="798799" cy="2801712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4BF549E-D927-4A81-86EE-C973836F25C1}"/>
              </a:ext>
            </a:extLst>
          </p:cNvPr>
          <p:cNvSpPr/>
          <p:nvPr/>
        </p:nvSpPr>
        <p:spPr>
          <a:xfrm>
            <a:off x="4519479" y="1705790"/>
            <a:ext cx="463457" cy="142257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A6E243-A051-41E0-98A1-9B093961F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2406" y="1128870"/>
            <a:ext cx="3898676" cy="3606345"/>
          </a:xfrm>
          <a:prstGeom prst="rect">
            <a:avLst/>
          </a:prstGeom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195A83A4-99F6-4226-B7BC-246A011D65FF}"/>
              </a:ext>
            </a:extLst>
          </p:cNvPr>
          <p:cNvCxnSpPr>
            <a:cxnSpLocks/>
            <a:stCxn id="89" idx="1"/>
            <a:endCxn id="87" idx="3"/>
          </p:cNvCxnSpPr>
          <p:nvPr/>
        </p:nvCxnSpPr>
        <p:spPr>
          <a:xfrm rot="10800000" flipV="1">
            <a:off x="4982937" y="1690319"/>
            <a:ext cx="2074179" cy="86599"/>
          </a:xfrm>
          <a:prstGeom prst="bentConnector3">
            <a:avLst>
              <a:gd name="adj1" fmla="val 1680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6B6C1D9-FAB0-4ED0-A20E-CE2B980F8108}"/>
              </a:ext>
            </a:extLst>
          </p:cNvPr>
          <p:cNvSpPr txBox="1"/>
          <p:nvPr/>
        </p:nvSpPr>
        <p:spPr>
          <a:xfrm>
            <a:off x="7057115" y="1567209"/>
            <a:ext cx="1569630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Status, driven by workflow</a:t>
            </a: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E514176-0DC8-49FC-B41B-B9E47DE138C0}"/>
              </a:ext>
            </a:extLst>
          </p:cNvPr>
          <p:cNvSpPr/>
          <p:nvPr/>
        </p:nvSpPr>
        <p:spPr>
          <a:xfrm>
            <a:off x="4519479" y="1852855"/>
            <a:ext cx="463457" cy="6394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A4579C-7863-4D18-99DD-E89CBE5AD9E4}"/>
              </a:ext>
            </a:extLst>
          </p:cNvPr>
          <p:cNvSpPr txBox="1"/>
          <p:nvPr/>
        </p:nvSpPr>
        <p:spPr>
          <a:xfrm>
            <a:off x="6918662" y="2042589"/>
            <a:ext cx="2088634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Really how Jira decides if an issue is closed:</a:t>
            </a:r>
          </a:p>
          <a:p>
            <a:r>
              <a:rPr lang="en-US" sz="1000" dirty="0">
                <a:solidFill>
                  <a:schemeClr val="bg1"/>
                </a:solidFill>
              </a:rPr>
              <a:t>	unresolved = open</a:t>
            </a:r>
          </a:p>
          <a:p>
            <a:r>
              <a:rPr lang="en-US" sz="1000" dirty="0">
                <a:solidFill>
                  <a:schemeClr val="bg1"/>
                </a:solidFill>
              </a:rPr>
              <a:t>	any resolution = closed  </a:t>
            </a:r>
            <a:endParaRPr lang="en-US" sz="1000" u="sng" dirty="0">
              <a:solidFill>
                <a:schemeClr val="bg1"/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76C12FC-D67E-4116-8E52-BFF60D3E68AD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4982936" y="1884828"/>
            <a:ext cx="1935726" cy="511704"/>
          </a:xfrm>
          <a:prstGeom prst="bentConnector3">
            <a:avLst>
              <a:gd name="adj1" fmla="val 89234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566707-9F8E-41A5-A576-73BE167044BA}"/>
              </a:ext>
            </a:extLst>
          </p:cNvPr>
          <p:cNvSpPr txBox="1"/>
          <p:nvPr/>
        </p:nvSpPr>
        <p:spPr>
          <a:xfrm>
            <a:off x="6298726" y="149772"/>
            <a:ext cx="2211848" cy="40011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 can access an issue directly by typing the issue key in the search field</a:t>
            </a:r>
            <a:endParaRPr lang="en-US" sz="1000" u="sng" dirty="0">
              <a:solidFill>
                <a:schemeClr val="bg1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D76E1DF-1181-49E0-AEE3-D12E54B98E3B}"/>
              </a:ext>
            </a:extLst>
          </p:cNvPr>
          <p:cNvCxnSpPr>
            <a:stCxn id="38" idx="1"/>
          </p:cNvCxnSpPr>
          <p:nvPr/>
        </p:nvCxnSpPr>
        <p:spPr>
          <a:xfrm rot="10800000" flipV="1">
            <a:off x="5898444" y="349826"/>
            <a:ext cx="400282" cy="824217"/>
          </a:xfrm>
          <a:prstGeom prst="bentConnector2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7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EA29AE-95AF-48F7-B298-24C18C41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" y="943736"/>
            <a:ext cx="6964604" cy="350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Issue View Screen – Workflow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F1E127-9613-4158-BB73-ED194D6AE1D3}"/>
              </a:ext>
            </a:extLst>
          </p:cNvPr>
          <p:cNvCxnSpPr>
            <a:cxnSpLocks/>
          </p:cNvCxnSpPr>
          <p:nvPr/>
        </p:nvCxnSpPr>
        <p:spPr>
          <a:xfrm>
            <a:off x="4454013" y="2288107"/>
            <a:ext cx="168553" cy="10482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BFE3BA-3D9B-4C51-8C67-E7FBECF0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06" y="2392927"/>
            <a:ext cx="4748981" cy="2650101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302E986-E29B-4F1E-A2F4-0B11D9EB21CB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4028418" y="3884956"/>
            <a:ext cx="2523397" cy="50783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7330BCA-2D7C-4E8C-A5F3-2A48F21FE658}"/>
              </a:ext>
            </a:extLst>
          </p:cNvPr>
          <p:cNvSpPr txBox="1"/>
          <p:nvPr/>
        </p:nvSpPr>
        <p:spPr>
          <a:xfrm>
            <a:off x="6551814" y="3884956"/>
            <a:ext cx="2300360" cy="101566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 can “read” a workflow.</a:t>
            </a:r>
          </a:p>
          <a:p>
            <a:endParaRPr lang="en-US" sz="1000" u="sng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Let your mouse hover over the transition (line) you want to accomplish and it will indicate what the transition action button is…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76C12FC-D67E-4116-8E52-BFF60D3E68AD}"/>
              </a:ext>
            </a:extLst>
          </p:cNvPr>
          <p:cNvCxnSpPr>
            <a:cxnSpLocks/>
            <a:stCxn id="10" idx="3"/>
            <a:endCxn id="93" idx="1"/>
          </p:cNvCxnSpPr>
          <p:nvPr/>
        </p:nvCxnSpPr>
        <p:spPr>
          <a:xfrm flipV="1">
            <a:off x="6190987" y="2606742"/>
            <a:ext cx="674992" cy="1111236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FA4579C-7863-4D18-99DD-E89CBE5AD9E4}"/>
              </a:ext>
            </a:extLst>
          </p:cNvPr>
          <p:cNvSpPr txBox="1"/>
          <p:nvPr/>
        </p:nvSpPr>
        <p:spPr>
          <a:xfrm>
            <a:off x="6865979" y="2098910"/>
            <a:ext cx="1879366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The workflow is the life cycle of the issue.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Workflow can be different for different issue types, within a project and across projects.</a:t>
            </a:r>
            <a:endParaRPr lang="en-US" sz="1000" u="sng" dirty="0">
              <a:solidFill>
                <a:schemeClr val="bg1"/>
              </a:solidFill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322EA501-6986-45A9-8307-1959BD14EE08}"/>
              </a:ext>
            </a:extLst>
          </p:cNvPr>
          <p:cNvCxnSpPr>
            <a:cxnSpLocks/>
            <a:stCxn id="46" idx="3"/>
          </p:cNvCxnSpPr>
          <p:nvPr/>
        </p:nvCxnSpPr>
        <p:spPr>
          <a:xfrm flipH="1" flipV="1">
            <a:off x="2827476" y="1725200"/>
            <a:ext cx="6024698" cy="2667588"/>
          </a:xfrm>
          <a:prstGeom prst="bentConnector3">
            <a:avLst>
              <a:gd name="adj1" fmla="val -3794"/>
            </a:avLst>
          </a:prstGeom>
          <a:ln w="190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Issue View Screen – Key Fields (Continued)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A6E243-A051-41E0-98A1-9B093961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1" y="1083665"/>
            <a:ext cx="3898676" cy="360634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4409DC-4858-4150-9EC3-596C6FF682BD}"/>
              </a:ext>
            </a:extLst>
          </p:cNvPr>
          <p:cNvSpPr/>
          <p:nvPr/>
        </p:nvSpPr>
        <p:spPr>
          <a:xfrm>
            <a:off x="2987499" y="1672979"/>
            <a:ext cx="1161288" cy="71519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24CB1B-10ED-4BC1-8963-F2E2940DE36C}"/>
              </a:ext>
            </a:extLst>
          </p:cNvPr>
          <p:cNvSpPr/>
          <p:nvPr/>
        </p:nvSpPr>
        <p:spPr>
          <a:xfrm>
            <a:off x="3044399" y="1757333"/>
            <a:ext cx="1161288" cy="71519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EE5999-C624-48FC-B1C7-7D3C3576CE11}"/>
              </a:ext>
            </a:extLst>
          </p:cNvPr>
          <p:cNvSpPr/>
          <p:nvPr/>
        </p:nvSpPr>
        <p:spPr>
          <a:xfrm>
            <a:off x="3072772" y="1911507"/>
            <a:ext cx="999512" cy="78177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EDBD47-2EFD-4EC2-807E-53F5EE8EDFC9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4148787" y="825069"/>
            <a:ext cx="767574" cy="88367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DF18741-8745-4651-9170-F2CCC70BDB15}"/>
              </a:ext>
            </a:extLst>
          </p:cNvPr>
          <p:cNvSpPr txBox="1"/>
          <p:nvPr/>
        </p:nvSpPr>
        <p:spPr>
          <a:xfrm>
            <a:off x="4916361" y="625014"/>
            <a:ext cx="1705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Jira user responsible for </a:t>
            </a:r>
            <a:r>
              <a:rPr lang="en-US" sz="1000" b="1" dirty="0">
                <a:solidFill>
                  <a:schemeClr val="accent2"/>
                </a:solidFill>
              </a:rPr>
              <a:t>resolving </a:t>
            </a:r>
            <a:r>
              <a:rPr lang="en-US" sz="1000" dirty="0">
                <a:solidFill>
                  <a:schemeClr val="accent2"/>
                </a:solidFill>
              </a:rPr>
              <a:t>the issue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27ABEF-706D-4CCB-ADF0-2857CC3C4A78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4205687" y="1437100"/>
            <a:ext cx="710674" cy="355993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B44BFF0-4C19-44DB-8113-F7558B53533A}"/>
              </a:ext>
            </a:extLst>
          </p:cNvPr>
          <p:cNvSpPr txBox="1"/>
          <p:nvPr/>
        </p:nvSpPr>
        <p:spPr>
          <a:xfrm>
            <a:off x="4916361" y="1083157"/>
            <a:ext cx="216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Usually the creator but not necessarily so.  This is the person to contact if you need more info, and should be considered the primary stakeholder…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92AA41-B2F0-4470-ADD0-B4985FC00054}"/>
              </a:ext>
            </a:extLst>
          </p:cNvPr>
          <p:cNvSpPr txBox="1"/>
          <p:nvPr/>
        </p:nvSpPr>
        <p:spPr>
          <a:xfrm>
            <a:off x="4947206" y="1844227"/>
            <a:ext cx="20550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Additional stakeholders.  By default, you are automatically added as a watcher if you </a:t>
            </a:r>
            <a:r>
              <a:rPr lang="en-US" sz="1000" u="sng" dirty="0">
                <a:solidFill>
                  <a:schemeClr val="accent2"/>
                </a:solidFill>
              </a:rPr>
              <a:t>comment</a:t>
            </a:r>
            <a:r>
              <a:rPr lang="en-US" sz="1000" dirty="0">
                <a:solidFill>
                  <a:schemeClr val="accent2"/>
                </a:solidFill>
              </a:rPr>
              <a:t> on an issue (this behavior can be changed in your profile).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2B9DE1-255A-4AF7-ACD2-022226530151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4072284" y="1950596"/>
            <a:ext cx="874922" cy="324518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80CD2BD-0D36-465A-A884-DD62660A5A2D}"/>
              </a:ext>
            </a:extLst>
          </p:cNvPr>
          <p:cNvSpPr/>
          <p:nvPr/>
        </p:nvSpPr>
        <p:spPr>
          <a:xfrm>
            <a:off x="7171323" y="815000"/>
            <a:ext cx="1752279" cy="1295415"/>
          </a:xfrm>
          <a:prstGeom prst="roundRect">
            <a:avLst>
              <a:gd name="adj" fmla="val 317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Everyone listed here will be </a:t>
            </a:r>
            <a:r>
              <a:rPr lang="en-US" sz="1000" u="sng" dirty="0">
                <a:solidFill>
                  <a:schemeClr val="bg1"/>
                </a:solidFill>
              </a:rPr>
              <a:t>notified</a:t>
            </a:r>
            <a:r>
              <a:rPr lang="en-US" sz="1000" dirty="0">
                <a:solidFill>
                  <a:schemeClr val="bg1"/>
                </a:solidFill>
              </a:rPr>
              <a:t> of changes on the issue.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Notifications can be fine-tuned by project using notifications schemes (currently global)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A262C5-E91A-4DE4-A69A-2466EBF6B2CD}"/>
              </a:ext>
            </a:extLst>
          </p:cNvPr>
          <p:cNvSpPr/>
          <p:nvPr/>
        </p:nvSpPr>
        <p:spPr>
          <a:xfrm>
            <a:off x="3041231" y="2036720"/>
            <a:ext cx="999512" cy="27061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5ECB11-4872-49DA-AB0C-0B1B735F406D}"/>
              </a:ext>
            </a:extLst>
          </p:cNvPr>
          <p:cNvSpPr txBox="1"/>
          <p:nvPr/>
        </p:nvSpPr>
        <p:spPr>
          <a:xfrm>
            <a:off x="4704390" y="2997975"/>
            <a:ext cx="26617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Key system dates: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Due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Updated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2"/>
                </a:solidFill>
              </a:rPr>
              <a:t>Resolved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E1D9EE8-9935-443F-87DD-D4E429E13D59}"/>
              </a:ext>
            </a:extLst>
          </p:cNvPr>
          <p:cNvSpPr/>
          <p:nvPr/>
        </p:nvSpPr>
        <p:spPr>
          <a:xfrm>
            <a:off x="5885069" y="3055684"/>
            <a:ext cx="1117231" cy="483270"/>
          </a:xfrm>
          <a:prstGeom prst="roundRect">
            <a:avLst>
              <a:gd name="adj" fmla="val 317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NOTE: JIRA only display fields that have values!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0F5C73-2E0C-4478-9705-996599CEAA45}"/>
              </a:ext>
            </a:extLst>
          </p:cNvPr>
          <p:cNvSpPr/>
          <p:nvPr/>
        </p:nvSpPr>
        <p:spPr>
          <a:xfrm>
            <a:off x="3041231" y="2334704"/>
            <a:ext cx="1164456" cy="598394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B647E1-FDA2-44F7-BAB7-916EF7FDE877}"/>
              </a:ext>
            </a:extLst>
          </p:cNvPr>
          <p:cNvSpPr txBox="1"/>
          <p:nvPr/>
        </p:nvSpPr>
        <p:spPr>
          <a:xfrm>
            <a:off x="5083940" y="4200344"/>
            <a:ext cx="1949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Custom JIRA </a:t>
            </a:r>
            <a:r>
              <a:rPr lang="en-US" sz="1000" u="sng" dirty="0">
                <a:solidFill>
                  <a:schemeClr val="accent5">
                    <a:lumMod val="75000"/>
                  </a:schemeClr>
                </a:solidFill>
              </a:rPr>
              <a:t>Software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 fields</a:t>
            </a:r>
            <a:endParaRPr lang="en-US" sz="10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18B0361-F82A-4ABA-9C81-8626CB0D98D4}"/>
              </a:ext>
            </a:extLst>
          </p:cNvPr>
          <p:cNvSpPr/>
          <p:nvPr/>
        </p:nvSpPr>
        <p:spPr>
          <a:xfrm>
            <a:off x="6886860" y="3909748"/>
            <a:ext cx="1788420" cy="861774"/>
          </a:xfrm>
          <a:prstGeom prst="roundRect">
            <a:avLst>
              <a:gd name="adj" fmla="val 3173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Custom Fields can be added by JIRA Applications (Software, Service Desk), Apps (a.k.a. add-ons) and by administrators.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17DCFF1-0610-4A51-93BB-19C9386C1583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4040743" y="2172029"/>
            <a:ext cx="663647" cy="1256833"/>
          </a:xfrm>
          <a:prstGeom prst="bentConnector3">
            <a:avLst>
              <a:gd name="adj1" fmla="val 50000"/>
            </a:avLst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E58D00C-A2B6-492E-B86C-61CA9DB10473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 rot="16200000" flipH="1">
            <a:off x="3658521" y="2898035"/>
            <a:ext cx="1390357" cy="1460481"/>
          </a:xfrm>
          <a:prstGeom prst="bentConnector2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6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47E2CF-64B1-4984-A016-CB15777D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21" y="2790159"/>
            <a:ext cx="3654698" cy="2026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Issue View Screen – Edit Dialog vs In-line Editing)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18FE4-5CCF-48EA-9C0C-BE069116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8" y="1154588"/>
            <a:ext cx="4620560" cy="376136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BF9084E-9A94-48C9-8D1D-5D2D89C3CF0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382378" y="892552"/>
            <a:ext cx="1906307" cy="12135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1FF4CE-8E18-4DFB-A29C-AED4A23A7C27}"/>
              </a:ext>
            </a:extLst>
          </p:cNvPr>
          <p:cNvSpPr txBox="1"/>
          <p:nvPr/>
        </p:nvSpPr>
        <p:spPr>
          <a:xfrm>
            <a:off x="6288685" y="615553"/>
            <a:ext cx="2577895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Edit dialog lets you make multiple changes at once, with single notification.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Empty fields show.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F7C720-A803-45E2-BCCF-55086571F55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6982308" y="2082273"/>
            <a:ext cx="1633892" cy="1786018"/>
          </a:xfrm>
          <a:prstGeom prst="bentConnector4">
            <a:avLst>
              <a:gd name="adj1" fmla="val -13991"/>
              <a:gd name="adj2" fmla="val 59909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5BC1BC-1450-4014-B2A9-56328835D144}"/>
              </a:ext>
            </a:extLst>
          </p:cNvPr>
          <p:cNvSpPr txBox="1"/>
          <p:nvPr/>
        </p:nvSpPr>
        <p:spPr>
          <a:xfrm>
            <a:off x="6198536" y="1728330"/>
            <a:ext cx="2417664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In-line edit lets you change most field already present directly.</a:t>
            </a:r>
          </a:p>
          <a:p>
            <a:r>
              <a:rPr lang="en-US" sz="1000" dirty="0">
                <a:solidFill>
                  <a:schemeClr val="bg1"/>
                </a:solidFill>
              </a:rPr>
              <a:t>Notifications “digest” of recent change on the issue occur every 5 minutes.</a:t>
            </a:r>
          </a:p>
        </p:txBody>
      </p:sp>
    </p:spTree>
    <p:extLst>
      <p:ext uri="{BB962C8B-B14F-4D97-AF65-F5344CB8AC3E}">
        <p14:creationId xmlns:p14="http://schemas.microsoft.com/office/powerpoint/2010/main" val="117648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Issues and Sub-tasks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9AF6E-C02D-462D-89F6-869C943D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8" y="992708"/>
            <a:ext cx="4111846" cy="3803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BA57C-A9CC-4257-B5D0-8E1D66D8B642}"/>
              </a:ext>
            </a:extLst>
          </p:cNvPr>
          <p:cNvSpPr/>
          <p:nvPr/>
        </p:nvSpPr>
        <p:spPr>
          <a:xfrm>
            <a:off x="522514" y="3791983"/>
            <a:ext cx="2979638" cy="358809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1ECB5-E77E-4A15-9194-D379C84F0380}"/>
              </a:ext>
            </a:extLst>
          </p:cNvPr>
          <p:cNvSpPr txBox="1"/>
          <p:nvPr/>
        </p:nvSpPr>
        <p:spPr>
          <a:xfrm>
            <a:off x="4664987" y="263266"/>
            <a:ext cx="2547530" cy="163121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Sub-Tasks are issues, but with a parent/child relationship to another issue.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Using options under the More menu: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You can add sub-tasks to an existing issue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You can convert an existing issue to a sub-task; you will need to provide the key of the desired parent issue.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You can convert a sub-task to a regular issue type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8388DC9-3DB4-4E64-99DA-5951AAD928E8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3502152" y="3467866"/>
            <a:ext cx="199442" cy="503522"/>
          </a:xfrm>
          <a:prstGeom prst="bentConnector2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68C543-E0D9-4E54-A8B4-B4123309F1EF}"/>
              </a:ext>
            </a:extLst>
          </p:cNvPr>
          <p:cNvSpPr txBox="1"/>
          <p:nvPr/>
        </p:nvSpPr>
        <p:spPr>
          <a:xfrm>
            <a:off x="3062065" y="2743511"/>
            <a:ext cx="1279057" cy="7243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Sub-Tasks (children) display on the parent issue under the </a:t>
            </a:r>
            <a:r>
              <a:rPr lang="en-US" sz="1000" b="1" dirty="0">
                <a:solidFill>
                  <a:schemeClr val="bg1"/>
                </a:solidFill>
              </a:rPr>
              <a:t>Sub-Tasks</a:t>
            </a:r>
            <a:r>
              <a:rPr lang="en-US" sz="1000" dirty="0">
                <a:solidFill>
                  <a:schemeClr val="bg1"/>
                </a:solidFill>
              </a:rPr>
              <a:t> heading.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2ACA3B-8D0A-4672-97FE-168947AB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612" y="3257059"/>
            <a:ext cx="3828508" cy="14148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90328D-C721-422B-8A9A-5E0B0AD31AE1}"/>
              </a:ext>
            </a:extLst>
          </p:cNvPr>
          <p:cNvSpPr/>
          <p:nvPr/>
        </p:nvSpPr>
        <p:spPr>
          <a:xfrm>
            <a:off x="5527252" y="3216114"/>
            <a:ext cx="1502388" cy="17638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3AF491D-5B58-40DA-80CE-43BC5448042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6408563" y="3262382"/>
            <a:ext cx="758292" cy="1018527"/>
          </a:xfrm>
          <a:prstGeom prst="bentConnector3">
            <a:avLst>
              <a:gd name="adj1" fmla="val 11941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6EAB3E-4EF4-40C1-B170-2CF8B1EBF013}"/>
              </a:ext>
            </a:extLst>
          </p:cNvPr>
          <p:cNvSpPr txBox="1"/>
          <p:nvPr/>
        </p:nvSpPr>
        <p:spPr>
          <a:xfrm>
            <a:off x="6383001" y="4150792"/>
            <a:ext cx="1827943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The parent is displayed in the breadcrumbs of the child issue…</a:t>
            </a:r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8280A9DC-BFCE-48A7-9B79-D10B45AE9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438" y="66746"/>
            <a:ext cx="789485" cy="789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500073-3DC7-40C7-90B4-7CF79824DBBC}"/>
              </a:ext>
            </a:extLst>
          </p:cNvPr>
          <p:cNvSpPr txBox="1"/>
          <p:nvPr/>
        </p:nvSpPr>
        <p:spPr>
          <a:xfrm>
            <a:off x="5593645" y="2201355"/>
            <a:ext cx="3297454" cy="70788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By default, resolution of the parent is independent of the children (you can close a parent with opened children), but that can be prevented via workflow transition validators.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0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87E1B-D2B7-4158-9D50-2F705B72B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63" y="1040306"/>
            <a:ext cx="3017311" cy="304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Issue Linking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1F45C-1FA9-4CC0-B8AD-1775862B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8" y="956753"/>
            <a:ext cx="3950476" cy="1946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FB0B85-CF7B-4714-A73A-ECF6C38A76A0}"/>
              </a:ext>
            </a:extLst>
          </p:cNvPr>
          <p:cNvSpPr txBox="1"/>
          <p:nvPr/>
        </p:nvSpPr>
        <p:spPr>
          <a:xfrm>
            <a:off x="4656955" y="198399"/>
            <a:ext cx="2782798" cy="178510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Beyond the parent/child relationship of sub-tasks, JIRA lets you defined any number of issue linkage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Each link has an inward and outward description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The definition of these relationship does not have cardinality; they are effectively N..N (many to many) relationships</a:t>
            </a:r>
          </a:p>
          <a:p>
            <a:pPr lvl="1"/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Issue Links are configured globally, not by project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AE3C5-D86A-4C6A-A5A6-CBA4BD3629A0}"/>
              </a:ext>
            </a:extLst>
          </p:cNvPr>
          <p:cNvSpPr txBox="1"/>
          <p:nvPr/>
        </p:nvSpPr>
        <p:spPr>
          <a:xfrm>
            <a:off x="5275822" y="3626696"/>
            <a:ext cx="3478339" cy="86177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Linked issues are displayed on the </a:t>
            </a:r>
            <a:r>
              <a:rPr lang="en-US" sz="1000" b="1" dirty="0">
                <a:solidFill>
                  <a:schemeClr val="bg1"/>
                </a:solidFill>
              </a:rPr>
              <a:t>Issue Links</a:t>
            </a:r>
            <a:r>
              <a:rPr lang="en-US" sz="1000" dirty="0">
                <a:solidFill>
                  <a:schemeClr val="bg1"/>
                </a:solidFill>
              </a:rPr>
              <a:t> section of the issue view page, grouped by link descriptions.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Link will show on both issue, but with opposite inward/outward descriptions.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5DC3B5-9CB8-457B-8BE0-9C3C27BCF6B2}"/>
              </a:ext>
            </a:extLst>
          </p:cNvPr>
          <p:cNvSpPr/>
          <p:nvPr/>
        </p:nvSpPr>
        <p:spPr>
          <a:xfrm>
            <a:off x="4835199" y="2164196"/>
            <a:ext cx="3037392" cy="82829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CAAB74-FAC3-42FC-A73E-D5A40BEBC08E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H="1" flipV="1">
            <a:off x="4835198" y="2578343"/>
            <a:ext cx="440623" cy="1479240"/>
          </a:xfrm>
          <a:prstGeom prst="bentConnector3">
            <a:avLst>
              <a:gd name="adj1" fmla="val -51881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EBFCF2-6282-41BA-9B82-59191F9D5C4A}"/>
              </a:ext>
            </a:extLst>
          </p:cNvPr>
          <p:cNvSpPr txBox="1"/>
          <p:nvPr/>
        </p:nvSpPr>
        <p:spPr>
          <a:xfrm>
            <a:off x="2305772" y="2860582"/>
            <a:ext cx="1892809" cy="19389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the </a:t>
            </a:r>
            <a:r>
              <a:rPr lang="en-US" sz="1000" b="1" dirty="0">
                <a:solidFill>
                  <a:schemeClr val="bg1"/>
                </a:solidFill>
              </a:rPr>
              <a:t>Link </a:t>
            </a:r>
            <a:r>
              <a:rPr lang="en-US" sz="1000" dirty="0">
                <a:solidFill>
                  <a:schemeClr val="bg1"/>
                </a:solidFill>
              </a:rPr>
              <a:t>option in the </a:t>
            </a:r>
            <a:r>
              <a:rPr lang="en-US" sz="1000" b="1" dirty="0">
                <a:solidFill>
                  <a:schemeClr val="bg1"/>
                </a:solidFill>
              </a:rPr>
              <a:t>More</a:t>
            </a:r>
            <a:r>
              <a:rPr lang="en-US" sz="1000" dirty="0">
                <a:solidFill>
                  <a:schemeClr val="bg1"/>
                </a:solidFill>
              </a:rPr>
              <a:t> action menu to invoke the link dialog.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When linking issues with different inward/outward descriptions, which issue you start with and what description you select matter!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You can also link to any external URL (Web Link)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7BC79-F0C3-406F-933F-79592CF56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81" y="3162936"/>
            <a:ext cx="1804874" cy="1789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2A298A-C108-4343-BE2E-29898EDCD758}"/>
              </a:ext>
            </a:extLst>
          </p:cNvPr>
          <p:cNvSpPr/>
          <p:nvPr/>
        </p:nvSpPr>
        <p:spPr>
          <a:xfrm>
            <a:off x="871870" y="3438873"/>
            <a:ext cx="1060218" cy="156754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7794F06-6594-475D-8BC3-B0C14A546BC6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1932088" y="3830078"/>
            <a:ext cx="373684" cy="392567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F21EC63E-4D27-4E86-845B-16422B685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059" y="80514"/>
            <a:ext cx="789485" cy="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Labels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C7A08-DDC9-40DB-B095-6B2BE64E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89" y="2980938"/>
            <a:ext cx="3526954" cy="1776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41694-EDC3-4883-BD18-131046ED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0" y="892552"/>
            <a:ext cx="3953828" cy="190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27CEC-FD5C-4BE0-8530-252722555A30}"/>
              </a:ext>
            </a:extLst>
          </p:cNvPr>
          <p:cNvSpPr txBox="1"/>
          <p:nvPr/>
        </p:nvSpPr>
        <p:spPr>
          <a:xfrm>
            <a:off x="4279818" y="377458"/>
            <a:ext cx="2133073" cy="178510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Free-form “tagging”.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Anyone can create labels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Previously used labels are suggested, but no consistency enforced.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Single word, no spaces.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Can be used later when filtering issues.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BA113-67AC-4962-BD6E-51FAE2857FE8}"/>
              </a:ext>
            </a:extLst>
          </p:cNvPr>
          <p:cNvSpPr/>
          <p:nvPr/>
        </p:nvSpPr>
        <p:spPr>
          <a:xfrm>
            <a:off x="1202861" y="1948650"/>
            <a:ext cx="530352" cy="141662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E9C30CD-8DBB-489C-BE38-376238FFAB22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1733213" y="1270010"/>
            <a:ext cx="2546605" cy="749471"/>
          </a:xfrm>
          <a:prstGeom prst="bentConnector3">
            <a:avLst>
              <a:gd name="adj1" fmla="val 91226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D48E97-BC23-4DF9-AEC6-16704C9EEE8C}"/>
              </a:ext>
            </a:extLst>
          </p:cNvPr>
          <p:cNvSpPr txBox="1"/>
          <p:nvPr/>
        </p:nvSpPr>
        <p:spPr>
          <a:xfrm>
            <a:off x="769669" y="3754070"/>
            <a:ext cx="2650865" cy="55399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of the label dialog (from the More menu, or using the “l” shortcut (lower-case L) allows you to trigger a notification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9DDBB0-2558-4373-8EA8-49CFADA62DA3}"/>
              </a:ext>
            </a:extLst>
          </p:cNvPr>
          <p:cNvSpPr txBox="1"/>
          <p:nvPr/>
        </p:nvSpPr>
        <p:spPr>
          <a:xfrm>
            <a:off x="5066806" y="2433492"/>
            <a:ext cx="3706049" cy="55399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Best Practice: If you need consistency in data entry and reporting, consider using a single or multi-value list with fixed values </a:t>
            </a:r>
          </a:p>
          <a:p>
            <a:r>
              <a:rPr lang="en-US" sz="1000" i="1" dirty="0">
                <a:solidFill>
                  <a:schemeClr val="bg1"/>
                </a:solidFill>
              </a:rPr>
              <a:t>(custom field)</a:t>
            </a:r>
          </a:p>
        </p:txBody>
      </p:sp>
    </p:spTree>
    <p:extLst>
      <p:ext uri="{BB962C8B-B14F-4D97-AF65-F5344CB8AC3E}">
        <p14:creationId xmlns:p14="http://schemas.microsoft.com/office/powerpoint/2010/main" val="36795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a project and how to work with one</a:t>
            </a:r>
          </a:p>
        </p:txBody>
      </p:sp>
    </p:spTree>
    <p:extLst>
      <p:ext uri="{BB962C8B-B14F-4D97-AF65-F5344CB8AC3E}">
        <p14:creationId xmlns:p14="http://schemas.microsoft.com/office/powerpoint/2010/main" val="21796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What’s a Jira Software project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72D2FAD-7807-49DA-86EF-342EFCE3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19" y="71377"/>
            <a:ext cx="789485" cy="78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AA4CB-AC7D-4BDA-A525-61314FB2E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26" y="778568"/>
            <a:ext cx="5517369" cy="4198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013D1D-12D1-4715-8849-0CE9FB79EECA}"/>
              </a:ext>
            </a:extLst>
          </p:cNvPr>
          <p:cNvSpPr txBox="1"/>
          <p:nvPr/>
        </p:nvSpPr>
        <p:spPr>
          <a:xfrm>
            <a:off x="445176" y="2877638"/>
            <a:ext cx="1111956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Explore your project settings</a:t>
            </a:r>
          </a:p>
          <a:p>
            <a:r>
              <a:rPr lang="en-US" sz="1000" dirty="0">
                <a:solidFill>
                  <a:schemeClr val="bg1"/>
                </a:solidFill>
              </a:rPr>
              <a:t>(project admins)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B51741-5A99-4D5A-B497-3A7261D01F5B}"/>
              </a:ext>
            </a:extLst>
          </p:cNvPr>
          <p:cNvSpPr/>
          <p:nvPr/>
        </p:nvSpPr>
        <p:spPr>
          <a:xfrm>
            <a:off x="1221226" y="4776629"/>
            <a:ext cx="554585" cy="19934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9229355-B678-4037-A2CA-89E3BCD1C16C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 flipH="1" flipV="1">
            <a:off x="699571" y="3899972"/>
            <a:ext cx="1602895" cy="112227"/>
          </a:xfrm>
          <a:prstGeom prst="bentConnector4">
            <a:avLst>
              <a:gd name="adj1" fmla="val 41359"/>
              <a:gd name="adj2" fmla="val 303694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B8EEA0-4A66-4AC0-8881-F3D53B3B64D4}"/>
              </a:ext>
            </a:extLst>
          </p:cNvPr>
          <p:cNvSpPr txBox="1"/>
          <p:nvPr/>
        </p:nvSpPr>
        <p:spPr>
          <a:xfrm>
            <a:off x="6908588" y="1034388"/>
            <a:ext cx="1983963" cy="270843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Project settings define: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User, roles and based on the assigned permissions scheme, data visibility and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Project-specific versions and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Available issue types, assigned workflows and screens, field configuration (what fields are visible)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Who gets notified of various actions on your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2FC5BC-CAD8-490E-9BBB-EDF81E83F22E}"/>
              </a:ext>
            </a:extLst>
          </p:cNvPr>
          <p:cNvSpPr txBox="1"/>
          <p:nvPr/>
        </p:nvSpPr>
        <p:spPr>
          <a:xfrm>
            <a:off x="3133116" y="4649068"/>
            <a:ext cx="5679783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Project Administrator can define versions and components, assign users and roles, and if granted extended project administration privileges, can also manage workflows and screens</a:t>
            </a:r>
          </a:p>
        </p:txBody>
      </p:sp>
      <p:sp>
        <p:nvSpPr>
          <p:cNvPr id="27" name="Explosion: 8 Points 26">
            <a:extLst>
              <a:ext uri="{FF2B5EF4-FFF2-40B4-BE49-F238E27FC236}">
                <a16:creationId xmlns:a16="http://schemas.microsoft.com/office/drawing/2014/main" id="{7D8B4012-7D03-4CC6-A349-280F83EB6B35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193361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C747F-1E74-4BED-9A45-34C5828E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" y="942922"/>
            <a:ext cx="7332133" cy="3814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Project Components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72D2FAD-7807-49DA-86EF-342EFCE3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619" y="71377"/>
            <a:ext cx="789485" cy="78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136FD-6DF0-4429-AECE-315EA8080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911" y="3066039"/>
            <a:ext cx="2999140" cy="19197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2FC5BC-CAD8-490E-9BBB-EDF81E83F22E}"/>
              </a:ext>
            </a:extLst>
          </p:cNvPr>
          <p:cNvSpPr txBox="1"/>
          <p:nvPr/>
        </p:nvSpPr>
        <p:spPr>
          <a:xfrm>
            <a:off x="3510845" y="2661726"/>
            <a:ext cx="3369734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Components let you break down your project and drive default assignment by component (if desired).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Components are often used for filtering and reporting.</a:t>
            </a:r>
          </a:p>
        </p:txBody>
      </p:sp>
    </p:spTree>
    <p:extLst>
      <p:ext uri="{BB962C8B-B14F-4D97-AF65-F5344CB8AC3E}">
        <p14:creationId xmlns:p14="http://schemas.microsoft.com/office/powerpoint/2010/main" val="35979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0508" y="1260054"/>
            <a:ext cx="8485582" cy="3358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1600" dirty="0">
                <a:solidFill>
                  <a:srgbClr val="4E8416"/>
                </a:solidFill>
              </a:rPr>
              <a:t>01</a:t>
            </a:r>
            <a:r>
              <a:rPr lang="en-US" sz="1600" b="1" dirty="0"/>
              <a:t> </a:t>
            </a:r>
            <a:r>
              <a:rPr lang="en-US" sz="1600" dirty="0"/>
              <a:t>|</a:t>
            </a:r>
            <a:r>
              <a:rPr lang="en-US" sz="1600" b="1" dirty="0"/>
              <a:t>  </a:t>
            </a:r>
            <a:r>
              <a:rPr lang="en-US" sz="1600" dirty="0"/>
              <a:t>JIRA Software in Edge’s eco-system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02</a:t>
            </a:r>
            <a:r>
              <a:rPr lang="en-US" sz="1600" dirty="0"/>
              <a:t> |  JIRA Software login at Humana Edge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03</a:t>
            </a:r>
            <a:r>
              <a:rPr lang="en-US" sz="1600" b="1" dirty="0"/>
              <a:t> </a:t>
            </a:r>
            <a:r>
              <a:rPr lang="en-US" sz="1600" dirty="0"/>
              <a:t>|</a:t>
            </a:r>
            <a:r>
              <a:rPr lang="en-US" sz="1600" b="1" dirty="0"/>
              <a:t>  </a:t>
            </a:r>
            <a:r>
              <a:rPr lang="en-US" sz="1600" dirty="0"/>
              <a:t>Introduction to the issue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04</a:t>
            </a:r>
            <a:r>
              <a:rPr lang="en-US" sz="1600" b="1" dirty="0"/>
              <a:t> </a:t>
            </a:r>
            <a:r>
              <a:rPr lang="en-US" sz="1600" dirty="0"/>
              <a:t>|</a:t>
            </a:r>
            <a:r>
              <a:rPr lang="en-US" sz="1600" b="1" dirty="0"/>
              <a:t>  </a:t>
            </a:r>
            <a:r>
              <a:rPr lang="en-US" sz="1600" dirty="0"/>
              <a:t>Introduction to the project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05</a:t>
            </a:r>
            <a:r>
              <a:rPr lang="en-US" sz="1600" b="1" dirty="0"/>
              <a:t> </a:t>
            </a:r>
            <a:r>
              <a:rPr lang="en-US" sz="1600" dirty="0"/>
              <a:t>|</a:t>
            </a:r>
            <a:r>
              <a:rPr lang="en-US" sz="1600" b="1" dirty="0"/>
              <a:t>  </a:t>
            </a:r>
            <a:r>
              <a:rPr lang="en-US" sz="1600" dirty="0"/>
              <a:t>Working with multiple issues</a:t>
            </a:r>
          </a:p>
          <a:p>
            <a:r>
              <a:rPr lang="en-US" sz="1600" dirty="0"/>
              <a:t>	- core capabilities</a:t>
            </a:r>
          </a:p>
          <a:p>
            <a:r>
              <a:rPr lang="en-US" sz="1600" dirty="0"/>
              <a:t>	- Jira Software agile capabilities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06</a:t>
            </a:r>
            <a:r>
              <a:rPr lang="en-US" sz="1600" b="1" dirty="0"/>
              <a:t> </a:t>
            </a:r>
            <a:r>
              <a:rPr lang="en-US" sz="1600" dirty="0"/>
              <a:t>| </a:t>
            </a:r>
            <a:r>
              <a:rPr lang="en-US" sz="1600" b="1" dirty="0"/>
              <a:t> </a:t>
            </a:r>
            <a:r>
              <a:rPr lang="en-US" sz="1600" dirty="0"/>
              <a:t>Miscellaneous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07</a:t>
            </a:r>
            <a:r>
              <a:rPr lang="en-US" sz="1600" b="1" dirty="0"/>
              <a:t> </a:t>
            </a:r>
            <a:r>
              <a:rPr lang="en-US" sz="1600" dirty="0"/>
              <a:t>|</a:t>
            </a:r>
            <a:r>
              <a:rPr lang="en-US" sz="1600" b="1" dirty="0"/>
              <a:t>  </a:t>
            </a:r>
            <a:r>
              <a:rPr lang="en-US" sz="1600" dirty="0"/>
              <a:t>Documentation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4E8416"/>
                </a:solidFill>
              </a:rPr>
              <a:t>08</a:t>
            </a:r>
            <a:r>
              <a:rPr lang="en-US" sz="1600" b="1" dirty="0"/>
              <a:t> </a:t>
            </a:r>
            <a:r>
              <a:rPr lang="en-US" sz="1600" dirty="0"/>
              <a:t>|</a:t>
            </a:r>
            <a:r>
              <a:rPr lang="en-US" sz="1600" b="1" dirty="0"/>
              <a:t>  </a:t>
            </a:r>
            <a:r>
              <a:rPr lang="en-US" sz="1600" dirty="0"/>
              <a:t>Requesting Help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02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Moving an issue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7E65-C031-4376-99A7-F0B4EFF3167C}"/>
              </a:ext>
            </a:extLst>
          </p:cNvPr>
          <p:cNvSpPr txBox="1">
            <a:spLocks/>
          </p:cNvSpPr>
          <p:nvPr/>
        </p:nvSpPr>
        <p:spPr>
          <a:xfrm>
            <a:off x="277419" y="967740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Accessible from the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More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action menu</a:t>
            </a:r>
          </a:p>
          <a:p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Move an issue to a different project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This will modify the issue key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JIRA will remember the old key so external links will still work</a:t>
            </a:r>
          </a:p>
          <a:p>
            <a:pPr marL="1200150" lvl="2" indent="-285750" algn="l">
              <a:buFontTx/>
              <a:buChar char="-"/>
            </a:pPr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Move an issue to an incompatible issue type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If issue types have different workflows, you need to use the move functionality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If two issue types share the same workflow, you can simply change the issue type field directly, no need to move!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B040B84-4A96-4EF9-956B-DB89BA94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685" y="80514"/>
            <a:ext cx="789485" cy="789485"/>
          </a:xfrm>
          <a:prstGeom prst="rect">
            <a:avLst/>
          </a:prstGeom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8FB7B8E5-DEB8-41E3-BECD-4419BDA27F32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8958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multiple issues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Jira core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90074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Searching Issues</a:t>
            </a:r>
            <a:endParaRPr lang="en-US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956D59FF-9E06-4D61-83B0-8FC7BF64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30" y="80514"/>
            <a:ext cx="789485" cy="78948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FB8D2-5449-444E-A5E6-C7F531B1FDEF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Select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Search Issues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from the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Issues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menu</a:t>
            </a: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Supports two query modes: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“Basic” – drop-down filters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“Advanced” –JQL (Jira Query Language – very SQL-like) editor with auto-complete</a:t>
            </a: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Results can be presented in two modes: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Detailed View – key / summary list on the left, and issue view screen on the right</a:t>
            </a:r>
          </a:p>
          <a:p>
            <a:pPr marL="1200150" lvl="2" indent="-285750" algn="l">
              <a:buFontTx/>
              <a:buChar char="-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List View – screen-wide list allowing to customize what fields to display in what order</a:t>
            </a: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DC5777C3-8DAA-4877-8D0D-139913ADD059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9829F-7BE9-43C8-8F6B-F4B1B558A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04" y="629046"/>
            <a:ext cx="2495550" cy="99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A0D20C-8DD0-4243-A56E-4EA818F6185D}"/>
              </a:ext>
            </a:extLst>
          </p:cNvPr>
          <p:cNvSpPr/>
          <p:nvPr/>
        </p:nvSpPr>
        <p:spPr>
          <a:xfrm>
            <a:off x="6434667" y="1064985"/>
            <a:ext cx="936978" cy="340482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Sharing, Export and Bulk Updates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FB8D2-5449-444E-A5E6-C7F531B1FDEF}"/>
              </a:ext>
            </a:extLst>
          </p:cNvPr>
          <p:cNvSpPr txBox="1">
            <a:spLocks/>
          </p:cNvSpPr>
          <p:nvPr/>
        </p:nvSpPr>
        <p:spPr>
          <a:xfrm>
            <a:off x="2704530" y="688120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You can share ad-hoc searches and results via email </a:t>
            </a: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You can export the data in various format</a:t>
            </a: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lvl="1" algn="l"/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You can perform bulk activities on the results (or a subset)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47E4C-8FD9-49AD-88F0-F37F784B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723" y="1721555"/>
            <a:ext cx="748167" cy="1296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2F633C-0093-48FB-927F-94CA01FC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88" y="3495591"/>
            <a:ext cx="3694454" cy="140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6FA79-903C-482B-8812-2AE84C142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054" y="230540"/>
            <a:ext cx="1347094" cy="1491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365BC6-F714-4C15-9F2E-5459D6E1A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70" y="1899046"/>
            <a:ext cx="2495550" cy="990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868969-93AF-447F-8B80-21313AF267DC}"/>
              </a:ext>
            </a:extLst>
          </p:cNvPr>
          <p:cNvSpPr/>
          <p:nvPr/>
        </p:nvSpPr>
        <p:spPr>
          <a:xfrm>
            <a:off x="552603" y="1906007"/>
            <a:ext cx="2230108" cy="340482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Filters / Subscriptions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FB8D2-5449-444E-A5E6-C7F531B1FDEF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Frequent Searches can be saved as a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Filter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Favorite filters show under the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Issues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menu; use the star to favor /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unfavor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You can manage all your filters, and search for public filters from the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Managed Filters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option in the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issues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menu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You can share your filters with others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You can save your field selection (and order) with your filter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You can create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subscriptions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for your filter</a:t>
            </a:r>
          </a:p>
          <a:p>
            <a:pPr lvl="1"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Essentially, you schedule your filter to run and email you the results!</a:t>
            </a:r>
          </a:p>
          <a:p>
            <a:pPr lvl="1" algn="l"/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DC5777C3-8DAA-4877-8D0D-139913ADD059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30080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multiple issues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Jira Software Agile Features</a:t>
            </a:r>
          </a:p>
        </p:txBody>
      </p:sp>
    </p:spTree>
    <p:extLst>
      <p:ext uri="{BB962C8B-B14F-4D97-AF65-F5344CB8AC3E}">
        <p14:creationId xmlns:p14="http://schemas.microsoft.com/office/powerpoint/2010/main" val="26362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Jira Software – Implementing Agile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FB8D2-5449-444E-A5E6-C7F531B1FDEF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JIRA Software supports both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Kanban and Scrum</a:t>
            </a:r>
            <a:endParaRPr lang="en-US" sz="1400" dirty="0"/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Implements agile concepts: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Configurable Kanban/Scrum Boards and Cards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Epics and Sprints for Scrum, with additional screens to manage backlog and sprint planning and content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Additional agile reports</a:t>
            </a:r>
          </a:p>
          <a:p>
            <a:pPr lvl="1" algn="l"/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F5EE1B-FDA5-4759-B260-C1B89EE0F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05" y="840844"/>
            <a:ext cx="1548993" cy="2645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Project Navigation – Context-Sensitive to current Board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1B74A-5C86-4A34-8A27-D0FDC32E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847" y="841644"/>
            <a:ext cx="1612651" cy="3154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89F8A-6D2F-41D6-A637-D037B81C16F7}"/>
              </a:ext>
            </a:extLst>
          </p:cNvPr>
          <p:cNvSpPr txBox="1"/>
          <p:nvPr/>
        </p:nvSpPr>
        <p:spPr>
          <a:xfrm>
            <a:off x="612508" y="1080755"/>
            <a:ext cx="1612651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Select between boards available for your 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2507A-B787-4783-A0B8-24E152BB01E0}"/>
              </a:ext>
            </a:extLst>
          </p:cNvPr>
          <p:cNvSpPr/>
          <p:nvPr/>
        </p:nvSpPr>
        <p:spPr>
          <a:xfrm>
            <a:off x="2853674" y="1327432"/>
            <a:ext cx="3316250" cy="275984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65A6B2A-A5A4-4B5A-9971-2937CA040CA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225159" y="1280810"/>
            <a:ext cx="628515" cy="184614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5B25E18-8EEA-4090-A389-220970A2C53F}"/>
              </a:ext>
            </a:extLst>
          </p:cNvPr>
          <p:cNvSpPr/>
          <p:nvPr/>
        </p:nvSpPr>
        <p:spPr>
          <a:xfrm>
            <a:off x="4687322" y="1792922"/>
            <a:ext cx="1296336" cy="953312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09511-232E-455E-B034-71DD6C7F825A}"/>
              </a:ext>
            </a:extLst>
          </p:cNvPr>
          <p:cNvSpPr txBox="1"/>
          <p:nvPr/>
        </p:nvSpPr>
        <p:spPr>
          <a:xfrm>
            <a:off x="6169925" y="2571750"/>
            <a:ext cx="2540000" cy="10156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Several search and reporting options are also available from the Project panel visible on both Kanban and Scrum boards.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i="1" dirty="0">
                <a:solidFill>
                  <a:schemeClr val="bg1"/>
                </a:solidFill>
              </a:rPr>
              <a:t>Default report may vary based on currently active board.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F72A9A5-1837-41AD-9C22-A3A5DD8CAB36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rot="16200000" flipV="1">
            <a:off x="6560706" y="1692530"/>
            <a:ext cx="302172" cy="1456267"/>
          </a:xfrm>
          <a:prstGeom prst="bentConnector2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B8DBB-8840-4413-AFF3-1F4BF18C3CC0}"/>
              </a:ext>
            </a:extLst>
          </p:cNvPr>
          <p:cNvSpPr/>
          <p:nvPr/>
        </p:nvSpPr>
        <p:spPr>
          <a:xfrm>
            <a:off x="2884560" y="2969395"/>
            <a:ext cx="1162507" cy="778516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1B76A-0695-4D69-87A3-749D6867AFA9}"/>
              </a:ext>
            </a:extLst>
          </p:cNvPr>
          <p:cNvSpPr txBox="1"/>
          <p:nvPr/>
        </p:nvSpPr>
        <p:spPr>
          <a:xfrm>
            <a:off x="313526" y="3468399"/>
            <a:ext cx="214377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Your project admin can also add custom links under project shortcuts to help you navigate to other tools and repositories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C38A1E-88C7-46F4-B1FE-E4FFF88ABC0E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2457296" y="3358653"/>
            <a:ext cx="427264" cy="463689"/>
          </a:xfrm>
          <a:prstGeom prst="bentConnector3">
            <a:avLst>
              <a:gd name="adj1" fmla="val 50000"/>
            </a:avLst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6DB193-7749-4B2E-9F5D-67A11C85EDEE}"/>
              </a:ext>
            </a:extLst>
          </p:cNvPr>
          <p:cNvSpPr txBox="1"/>
          <p:nvPr/>
        </p:nvSpPr>
        <p:spPr>
          <a:xfrm>
            <a:off x="265176" y="1853682"/>
            <a:ext cx="2240469" cy="892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Backlog and sprint planning board</a:t>
            </a:r>
          </a:p>
          <a:p>
            <a:r>
              <a:rPr lang="en-US" sz="1000" dirty="0">
                <a:solidFill>
                  <a:schemeClr val="bg1"/>
                </a:solidFill>
              </a:rPr>
              <a:t>(Scrum Only)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i="1" dirty="0">
                <a:solidFill>
                  <a:schemeClr val="bg1"/>
                </a:solidFill>
              </a:rPr>
              <a:t>Use of this screen ties into the Product Increment / Sprint planning process, a story for another day…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89A028-ADF2-46E1-BB8C-D668A1BBFC94}"/>
              </a:ext>
            </a:extLst>
          </p:cNvPr>
          <p:cNvSpPr/>
          <p:nvPr/>
        </p:nvSpPr>
        <p:spPr>
          <a:xfrm>
            <a:off x="2853674" y="1603417"/>
            <a:ext cx="1575356" cy="189504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00415EA-D85F-42A5-B711-A0531E5E98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rot="5400000" flipH="1" flipV="1">
            <a:off x="2041786" y="1041795"/>
            <a:ext cx="155513" cy="1468263"/>
          </a:xfrm>
          <a:prstGeom prst="bentConnector2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AEE2583-4422-4295-9584-22AAAF6AF84F}"/>
              </a:ext>
            </a:extLst>
          </p:cNvPr>
          <p:cNvSpPr/>
          <p:nvPr/>
        </p:nvSpPr>
        <p:spPr>
          <a:xfrm>
            <a:off x="2856396" y="1808457"/>
            <a:ext cx="1463490" cy="21721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919B72-CC49-4B53-AA85-CE29349C56A2}"/>
              </a:ext>
            </a:extLst>
          </p:cNvPr>
          <p:cNvSpPr txBox="1"/>
          <p:nvPr/>
        </p:nvSpPr>
        <p:spPr>
          <a:xfrm>
            <a:off x="273701" y="2935875"/>
            <a:ext cx="2143770" cy="246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Scrum Board for Active Sprint(s)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6B32274-9F9B-47FC-AD92-D30B27A8CC97}"/>
              </a:ext>
            </a:extLst>
          </p:cNvPr>
          <p:cNvCxnSpPr>
            <a:cxnSpLocks/>
            <a:stCxn id="54" idx="3"/>
            <a:endCxn id="53" idx="1"/>
          </p:cNvCxnSpPr>
          <p:nvPr/>
        </p:nvCxnSpPr>
        <p:spPr>
          <a:xfrm flipV="1">
            <a:off x="2417471" y="1917062"/>
            <a:ext cx="438925" cy="1141924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4068446-39E7-4A3F-B7F7-57E27B65D5AC}"/>
              </a:ext>
            </a:extLst>
          </p:cNvPr>
          <p:cNvSpPr/>
          <p:nvPr/>
        </p:nvSpPr>
        <p:spPr>
          <a:xfrm>
            <a:off x="4687321" y="1603416"/>
            <a:ext cx="1482603" cy="189505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0F4ADD-C49C-4799-AC3C-CCD25F5A9A9B}"/>
              </a:ext>
            </a:extLst>
          </p:cNvPr>
          <p:cNvSpPr txBox="1"/>
          <p:nvPr/>
        </p:nvSpPr>
        <p:spPr>
          <a:xfrm>
            <a:off x="6798440" y="1296288"/>
            <a:ext cx="1286933" cy="246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Your Kanban board</a:t>
            </a:r>
            <a:endParaRPr lang="en-US" sz="1000" i="1" dirty="0">
              <a:solidFill>
                <a:schemeClr val="bg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4667065-2CF0-45C7-BE84-2C231C0FDF84}"/>
              </a:ext>
            </a:extLst>
          </p:cNvPr>
          <p:cNvCxnSpPr>
            <a:cxnSpLocks/>
            <a:stCxn id="59" idx="2"/>
            <a:endCxn id="58" idx="3"/>
          </p:cNvCxnSpPr>
          <p:nvPr/>
        </p:nvCxnSpPr>
        <p:spPr>
          <a:xfrm rot="5400000">
            <a:off x="6728086" y="984348"/>
            <a:ext cx="155660" cy="1271983"/>
          </a:xfrm>
          <a:prstGeom prst="bentConnector2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C1D327-F5E1-4B9F-944F-C24E9317B189}"/>
              </a:ext>
            </a:extLst>
          </p:cNvPr>
          <p:cNvCxnSpPr>
            <a:cxnSpLocks/>
          </p:cNvCxnSpPr>
          <p:nvPr/>
        </p:nvCxnSpPr>
        <p:spPr>
          <a:xfrm flipV="1">
            <a:off x="4561241" y="784578"/>
            <a:ext cx="0" cy="4047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D35D91A-B65F-46D6-96D6-9D42BB662817}"/>
              </a:ext>
            </a:extLst>
          </p:cNvPr>
          <p:cNvSpPr txBox="1"/>
          <p:nvPr/>
        </p:nvSpPr>
        <p:spPr>
          <a:xfrm>
            <a:off x="2853674" y="45150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Scrum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0F31063-C60C-4038-9B1D-B9353FE7DB6F}"/>
              </a:ext>
            </a:extLst>
          </p:cNvPr>
          <p:cNvSpPr txBox="1"/>
          <p:nvPr/>
        </p:nvSpPr>
        <p:spPr>
          <a:xfrm>
            <a:off x="5475076" y="4515082"/>
            <a:ext cx="88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Kanban</a:t>
            </a:r>
          </a:p>
        </p:txBody>
      </p:sp>
      <p:sp>
        <p:nvSpPr>
          <p:cNvPr id="77" name="Explosion: 8 Points 76">
            <a:extLst>
              <a:ext uri="{FF2B5EF4-FFF2-40B4-BE49-F238E27FC236}">
                <a16:creationId xmlns:a16="http://schemas.microsoft.com/office/drawing/2014/main" id="{F9FB0623-AED5-400D-A283-A05F0C97E4E4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40226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8499692" cy="5065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Board Overview – Common characteristics of Kanban and Scrum Current Sprint 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D3427-5B2A-46EC-8F2A-B989081F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6" y="1033254"/>
            <a:ext cx="6548550" cy="3576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1E1E3-3B9D-4FB5-8509-AB1A75FC9E96}"/>
              </a:ext>
            </a:extLst>
          </p:cNvPr>
          <p:cNvSpPr txBox="1"/>
          <p:nvPr/>
        </p:nvSpPr>
        <p:spPr>
          <a:xfrm>
            <a:off x="6618699" y="1891273"/>
            <a:ext cx="803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Card </a:t>
            </a:r>
            <a:br>
              <a:rPr lang="en-US" sz="1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(an issue!)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CE54D-B7EC-4B03-95DA-B27E7EA75B0C}"/>
              </a:ext>
            </a:extLst>
          </p:cNvPr>
          <p:cNvSpPr/>
          <p:nvPr/>
        </p:nvSpPr>
        <p:spPr>
          <a:xfrm>
            <a:off x="4905022" y="1907923"/>
            <a:ext cx="1332092" cy="677414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48E7174-95B0-4F31-8010-E148327127B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6237114" y="2091328"/>
            <a:ext cx="381585" cy="155302"/>
          </a:xfrm>
          <a:prstGeom prst="bentConnector3">
            <a:avLst>
              <a:gd name="adj1" fmla="val 50000"/>
            </a:avLst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B6CD42-CEAB-4601-B094-4CE51ACDA922}"/>
              </a:ext>
            </a:extLst>
          </p:cNvPr>
          <p:cNvSpPr txBox="1"/>
          <p:nvPr/>
        </p:nvSpPr>
        <p:spPr>
          <a:xfrm>
            <a:off x="6618699" y="4716564"/>
            <a:ext cx="225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Column, driven by status(es).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8E18EB-5089-483B-86AF-7DCEC5FC9B3F}"/>
              </a:ext>
            </a:extLst>
          </p:cNvPr>
          <p:cNvSpPr/>
          <p:nvPr/>
        </p:nvSpPr>
        <p:spPr>
          <a:xfrm>
            <a:off x="4690969" y="1532268"/>
            <a:ext cx="1574365" cy="3184296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4E03FDB-7968-43CF-B907-98FA6466710F}"/>
              </a:ext>
            </a:extLst>
          </p:cNvPr>
          <p:cNvCxnSpPr>
            <a:cxnSpLocks/>
            <a:stCxn id="10" idx="2"/>
            <a:endCxn id="9" idx="1"/>
          </p:cNvCxnSpPr>
          <p:nvPr/>
        </p:nvCxnSpPr>
        <p:spPr>
          <a:xfrm rot="16200000" flipH="1">
            <a:off x="5986870" y="4207845"/>
            <a:ext cx="123111" cy="1140547"/>
          </a:xfrm>
          <a:prstGeom prst="bentConnector2">
            <a:avLst/>
          </a:prstGeom>
          <a:ln w="95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45D3C6-3E18-4523-935D-2CB4B6C4C44C}"/>
              </a:ext>
            </a:extLst>
          </p:cNvPr>
          <p:cNvSpPr txBox="1"/>
          <p:nvPr/>
        </p:nvSpPr>
        <p:spPr>
          <a:xfrm>
            <a:off x="395111" y="3831992"/>
            <a:ext cx="1518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3">
                    <a:lumMod val="75000"/>
                  </a:schemeClr>
                </a:solidFill>
              </a:rPr>
              <a:t>Configurable </a:t>
            </a:r>
            <a:r>
              <a:rPr lang="en-US" sz="1000" dirty="0" err="1">
                <a:solidFill>
                  <a:schemeClr val="accent3">
                    <a:lumMod val="75000"/>
                  </a:schemeClr>
                </a:solidFill>
              </a:rPr>
              <a:t>swimlanes</a:t>
            </a:r>
            <a:endParaRPr lang="en-US" sz="1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988B1-A547-41A7-A251-269B375590CC}"/>
              </a:ext>
            </a:extLst>
          </p:cNvPr>
          <p:cNvSpPr/>
          <p:nvPr/>
        </p:nvSpPr>
        <p:spPr>
          <a:xfrm>
            <a:off x="2149466" y="2613557"/>
            <a:ext cx="5459246" cy="2029408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94DD345-1070-4B82-A50C-EDED474FB02B}"/>
              </a:ext>
            </a:extLst>
          </p:cNvPr>
          <p:cNvCxnSpPr>
            <a:cxnSpLocks/>
            <a:stCxn id="13" idx="1"/>
            <a:endCxn id="12" idx="0"/>
          </p:cNvCxnSpPr>
          <p:nvPr/>
        </p:nvCxnSpPr>
        <p:spPr>
          <a:xfrm rot="10800000" flipV="1">
            <a:off x="1154544" y="3628260"/>
            <a:ext cx="994923" cy="203731"/>
          </a:xfrm>
          <a:prstGeom prst="bentConnector2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Board – Drag and Drop Transitions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262C6A-0D43-4FF3-85B3-68807ED73B6F}"/>
              </a:ext>
            </a:extLst>
          </p:cNvPr>
          <p:cNvSpPr txBox="1"/>
          <p:nvPr/>
        </p:nvSpPr>
        <p:spPr>
          <a:xfrm>
            <a:off x="6046794" y="2032000"/>
            <a:ext cx="2314222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Start dragging, and the board will show you available target columns based on current status and available transitions based on issue’s workflow.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Transition screen (if configured) will popup when you drop…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6FC5187-52DB-4D93-A946-15DCD4BA4E57}"/>
              </a:ext>
            </a:extLst>
          </p:cNvPr>
          <p:cNvCxnSpPr>
            <a:cxnSpLocks/>
            <a:stCxn id="22" idx="2"/>
            <a:endCxn id="21" idx="2"/>
          </p:cNvCxnSpPr>
          <p:nvPr/>
        </p:nvCxnSpPr>
        <p:spPr>
          <a:xfrm rot="5400000" flipH="1" flipV="1">
            <a:off x="4559900" y="1371318"/>
            <a:ext cx="659883" cy="4628125"/>
          </a:xfrm>
          <a:prstGeom prst="bentConnector3">
            <a:avLst>
              <a:gd name="adj1" fmla="val -9794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F5B6299-0E97-4F97-AE1C-069FC167C258}"/>
              </a:ext>
            </a:extLst>
          </p:cNvPr>
          <p:cNvGrpSpPr/>
          <p:nvPr/>
        </p:nvGrpSpPr>
        <p:grpSpPr>
          <a:xfrm>
            <a:off x="458981" y="1095022"/>
            <a:ext cx="5394357" cy="2920300"/>
            <a:chOff x="639604" y="965335"/>
            <a:chExt cx="8521160" cy="413936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8BA3DE-C4F4-4CAA-B6FF-A87959903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04" y="965335"/>
              <a:ext cx="8521160" cy="401609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317574-A4E0-49E8-8B2C-88421804078F}"/>
                </a:ext>
              </a:extLst>
            </p:cNvPr>
            <p:cNvSpPr/>
            <p:nvPr/>
          </p:nvSpPr>
          <p:spPr>
            <a:xfrm>
              <a:off x="945195" y="2724911"/>
              <a:ext cx="6076390" cy="2379790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3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JIRA Software in Edge’s eco-system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scope of today’s training</a:t>
            </a:r>
          </a:p>
        </p:txBody>
      </p:sp>
    </p:spTree>
    <p:extLst>
      <p:ext uri="{BB962C8B-B14F-4D97-AF65-F5344CB8AC3E}">
        <p14:creationId xmlns:p14="http://schemas.microsoft.com/office/powerpoint/2010/main" val="33462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Scrum Backlog and Sprint Planning 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2131E-D9BD-4804-8F54-F2A2F4A2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5" y="892552"/>
            <a:ext cx="5081779" cy="3839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E6ACE-CEE2-4659-8AD2-57DAC9382F4D}"/>
              </a:ext>
            </a:extLst>
          </p:cNvPr>
          <p:cNvSpPr txBox="1"/>
          <p:nvPr/>
        </p:nvSpPr>
        <p:spPr>
          <a:xfrm>
            <a:off x="472214" y="1449244"/>
            <a:ext cx="1998133" cy="246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Filter by Epics or Versions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1DB2571-10F6-4872-92B2-E41E43C9FCBD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1471282" y="1695466"/>
            <a:ext cx="2829789" cy="399323"/>
          </a:xfrm>
          <a:prstGeom prst="bentConnector2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104EF0-CF2C-407A-936B-872D78EB2AD0}"/>
              </a:ext>
            </a:extLst>
          </p:cNvPr>
          <p:cNvSpPr/>
          <p:nvPr/>
        </p:nvSpPr>
        <p:spPr>
          <a:xfrm>
            <a:off x="4301066" y="1291873"/>
            <a:ext cx="731327" cy="1829505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E6F66-E1C0-44CD-B6EF-76EF9214FD37}"/>
              </a:ext>
            </a:extLst>
          </p:cNvPr>
          <p:cNvSpPr txBox="1"/>
          <p:nvPr/>
        </p:nvSpPr>
        <p:spPr>
          <a:xfrm>
            <a:off x="5615910" y="364872"/>
            <a:ext cx="2073523" cy="2462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Define your own quick filters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03B8A-AE85-4C33-8C5E-2D75D31A7B9A}"/>
              </a:ext>
            </a:extLst>
          </p:cNvPr>
          <p:cNvSpPr/>
          <p:nvPr/>
        </p:nvSpPr>
        <p:spPr>
          <a:xfrm>
            <a:off x="4490272" y="1170535"/>
            <a:ext cx="2017771" cy="15737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33A83-2752-4D53-8FBC-5B567F133889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rot="10800000" flipV="1">
            <a:off x="5499158" y="487983"/>
            <a:ext cx="116752" cy="682552"/>
          </a:xfrm>
          <a:prstGeom prst="bentConnector2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635765-6659-43A9-8A8F-2DA866D1FE2D}"/>
              </a:ext>
            </a:extLst>
          </p:cNvPr>
          <p:cNvSpPr txBox="1"/>
          <p:nvPr/>
        </p:nvSpPr>
        <p:spPr>
          <a:xfrm>
            <a:off x="893996" y="4084560"/>
            <a:ext cx="2752315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Drag and drop your backlog issues to rank them (filter must be ordered by rank ascending)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A9F4162-866F-4760-B51B-617A8ADA0C7D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rot="10800000" flipV="1">
            <a:off x="3646312" y="4171061"/>
            <a:ext cx="1303867" cy="113553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F4A2A14-9389-4203-ACE4-F4F7BCC2DF53}"/>
              </a:ext>
            </a:extLst>
          </p:cNvPr>
          <p:cNvSpPr/>
          <p:nvPr/>
        </p:nvSpPr>
        <p:spPr>
          <a:xfrm>
            <a:off x="4950178" y="3627956"/>
            <a:ext cx="3715696" cy="108621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15A96-5CBB-43E6-BA93-570E4977E8BA}"/>
              </a:ext>
            </a:extLst>
          </p:cNvPr>
          <p:cNvSpPr txBox="1"/>
          <p:nvPr/>
        </p:nvSpPr>
        <p:spPr>
          <a:xfrm>
            <a:off x="906601" y="3276028"/>
            <a:ext cx="2752314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Create and plan your future sprints and populate them by dragging top ranked issues from your backlog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2B5AC2-173C-43C5-A652-870D329C36E5}"/>
              </a:ext>
            </a:extLst>
          </p:cNvPr>
          <p:cNvCxnSpPr>
            <a:cxnSpLocks/>
            <a:stCxn id="32" idx="1"/>
            <a:endCxn id="30" idx="3"/>
          </p:cNvCxnSpPr>
          <p:nvPr/>
        </p:nvCxnSpPr>
        <p:spPr>
          <a:xfrm rot="10800000" flipV="1">
            <a:off x="3658916" y="3337435"/>
            <a:ext cx="1373477" cy="215591"/>
          </a:xfrm>
          <a:prstGeom prst="bentConnector3">
            <a:avLst>
              <a:gd name="adj1" fmla="val 50000"/>
            </a:avLst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D328806-36CF-446C-B6BE-701827F44D1B}"/>
              </a:ext>
            </a:extLst>
          </p:cNvPr>
          <p:cNvSpPr/>
          <p:nvPr/>
        </p:nvSpPr>
        <p:spPr>
          <a:xfrm>
            <a:off x="5032392" y="3064932"/>
            <a:ext cx="3715695" cy="545007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8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Dashboards, Apps, Automations</a:t>
            </a:r>
          </a:p>
        </p:txBody>
      </p:sp>
    </p:spTree>
    <p:extLst>
      <p:ext uri="{BB962C8B-B14F-4D97-AF65-F5344CB8AC3E}">
        <p14:creationId xmlns:p14="http://schemas.microsoft.com/office/powerpoint/2010/main" val="10534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Jira Dashboards and Gadgets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05C76C-732D-4965-A991-1F4889003CF3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Anyone can create and shared dashboards where you can use gadgets to look at your data.</a:t>
            </a:r>
          </a:p>
        </p:txBody>
      </p: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E36292AA-F129-431B-AC7F-CE1ECA1D5D08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5A259-42D2-47B2-A9BB-ED7CF804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43" y="1422141"/>
            <a:ext cx="5609834" cy="33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Jira Marketplace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05C76C-732D-4965-A991-1F4889003CF3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Atlassian creates extensions for Jira called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Apps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(a.k.a. add-ons).  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They also allow 3</a:t>
            </a:r>
            <a:r>
              <a:rPr lang="en-US" sz="1400" baseline="30000" dirty="0">
                <a:solidFill>
                  <a:schemeClr val="accent5">
                    <a:lumMod val="75000"/>
                  </a:schemeClr>
                </a:solidFill>
              </a:rPr>
              <a:t>rd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-Party to develop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Apps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and offer on the Jira Marketplace.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Some are paid, some are free.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Some are great and useful, some not so much.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All need to be evaluated from a functional, performance and security perspective.</a:t>
            </a:r>
          </a:p>
          <a:p>
            <a:pPr marL="742950" lvl="1" indent="-285750" algn="l">
              <a:buFontTx/>
              <a:buChar char="-"/>
            </a:pP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We are planning a Jira development / training instance where we can safely evaluate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Apps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and other significant configuration changes before deploying to production.</a:t>
            </a:r>
          </a:p>
        </p:txBody>
      </p: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E36292AA-F129-431B-AC7F-CE1ECA1D5D08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165577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Automations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05C76C-732D-4965-A991-1F4889003CF3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We’ve acquired two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Apps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that significantly increase Jira automation capabilities: </a:t>
            </a:r>
          </a:p>
          <a:p>
            <a:pPr marL="742950" lvl="1" indent="-285750" algn="l">
              <a:buFontTx/>
              <a:buChar char="-"/>
            </a:pP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ScriptRunner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Allows the use of groovy scripts to access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Jira’s APIs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and implement automatic behavior on Jira’s internal events (e.g. issue created) and transitions (e.g. Validators, Post Functions) or apply complex data manipulations on filter results.</a:t>
            </a:r>
          </a:p>
          <a:p>
            <a:pPr marL="742950" lvl="1" indent="-285750" algn="l">
              <a:buFontTx/>
              <a:buChar char="-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Automation for Jira: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An automation workflow engine providing some powerful automations on a variety of triggers.  Example: process some automation on all issues in a Sprint when the Sprint is started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These tools allow the global administrators and/or project administrators to implement automatic behavior and make the platform easier to use for all users.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1400" i="1" dirty="0">
                <a:solidFill>
                  <a:schemeClr val="accent5">
                    <a:lumMod val="75000"/>
                  </a:schemeClr>
                </a:solidFill>
              </a:rPr>
              <a:t>Engineering has expressed a potential requirement to automatically generate several Tasks/Sub-tasks whenever an issue is committed to a Sprint.</a:t>
            </a:r>
            <a:endParaRPr lang="en-US" sz="14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more about Jira Software</a:t>
            </a:r>
          </a:p>
        </p:txBody>
      </p:sp>
    </p:spTree>
    <p:extLst>
      <p:ext uri="{BB962C8B-B14F-4D97-AF65-F5344CB8AC3E}">
        <p14:creationId xmlns:p14="http://schemas.microsoft.com/office/powerpoint/2010/main" val="26214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Atlassian Documentation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05C76C-732D-4965-A991-1F4889003CF3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Atlassian provides extensive documentation on the tool / platform.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But uber configuration comes at a price: Atlassian does not know how Edge is using the tool, and some internal documentation / training will likely be necessary.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You can go to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https://confluence.atlassian.com/jirasoftwareserver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 or simply google to get started.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Make sure you use the Jira Software Server 8.5 release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548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request help from your Jira Administrator(s)</a:t>
            </a:r>
          </a:p>
        </p:txBody>
      </p:sp>
    </p:spTree>
    <p:extLst>
      <p:ext uri="{BB962C8B-B14F-4D97-AF65-F5344CB8AC3E}">
        <p14:creationId xmlns:p14="http://schemas.microsoft.com/office/powerpoint/2010/main" val="20691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Requesting Help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05C76C-732D-4965-A991-1F4889003CF3}"/>
              </a:ext>
            </a:extLst>
          </p:cNvPr>
          <p:cNvSpPr txBox="1">
            <a:spLocks/>
          </p:cNvSpPr>
          <p:nvPr/>
        </p:nvSpPr>
        <p:spPr>
          <a:xfrm>
            <a:off x="939710" y="975924"/>
            <a:ext cx="7264580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Preferred: </a:t>
            </a:r>
          </a:p>
          <a:p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Create a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Request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in the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Jira Administration (JIRA)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project.  Click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here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Other Methods:</a:t>
            </a:r>
          </a:p>
          <a:p>
            <a:endParaRPr lang="en-US" sz="14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	Email or Team Chat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c-dominic.Giroux@humanaedge.com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17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A - More on Workflows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Transitions and advanced behavior</a:t>
            </a:r>
          </a:p>
        </p:txBody>
      </p:sp>
    </p:spTree>
    <p:extLst>
      <p:ext uri="{BB962C8B-B14F-4D97-AF65-F5344CB8AC3E}">
        <p14:creationId xmlns:p14="http://schemas.microsoft.com/office/powerpoint/2010/main" val="113922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7420" y="385974"/>
            <a:ext cx="5314092" cy="506578"/>
          </a:xfrm>
        </p:spPr>
        <p:txBody>
          <a:bodyPr/>
          <a:lstStyle/>
          <a:p>
            <a:r>
              <a:rPr lang="en-US" b="1" dirty="0"/>
              <a:t>Jira Software in the Edge eco-system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5186" y="1042444"/>
            <a:ext cx="2327265" cy="2659882"/>
          </a:xfrm>
        </p:spPr>
        <p:txBody>
          <a:bodyPr/>
          <a:lstStyle/>
          <a:p>
            <a:pPr algn="l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Here is a brief overview of Jira Software and some of the other Edge systems it ingrates with…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062BFF15-9A79-4157-BC02-66BB11DB6ADB}"/>
              </a:ext>
            </a:extLst>
          </p:cNvPr>
          <p:cNvSpPr/>
          <p:nvPr/>
        </p:nvSpPr>
        <p:spPr>
          <a:xfrm>
            <a:off x="4457849" y="2453089"/>
            <a:ext cx="908685" cy="460057"/>
          </a:xfrm>
          <a:prstGeom prst="round2Diag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JIRA Software</a:t>
            </a:r>
          </a:p>
          <a:p>
            <a:pPr algn="ctr"/>
            <a:r>
              <a:rPr lang="en-US" sz="800" dirty="0"/>
              <a:t>Agile Projects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DE833B56-D8CF-4E1A-89C1-D3081CA9ABB1}"/>
              </a:ext>
            </a:extLst>
          </p:cNvPr>
          <p:cNvSpPr/>
          <p:nvPr/>
        </p:nvSpPr>
        <p:spPr>
          <a:xfrm>
            <a:off x="2762258" y="2263487"/>
            <a:ext cx="908685" cy="460057"/>
          </a:xfrm>
          <a:prstGeom prst="round2Diag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JIRA Align</a:t>
            </a:r>
          </a:p>
          <a:p>
            <a:pPr algn="ctr"/>
            <a:r>
              <a:rPr lang="en-US" sz="700" dirty="0" err="1">
                <a:solidFill>
                  <a:schemeClr val="bg1"/>
                </a:solidFill>
              </a:rPr>
              <a:t>SAFe</a:t>
            </a:r>
            <a:r>
              <a:rPr lang="en-US" sz="700" dirty="0">
                <a:solidFill>
                  <a:schemeClr val="bg1"/>
                </a:solidFill>
              </a:rPr>
              <a:t> – Scaled Agile Framework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448C2F6F-9DDF-43C1-8847-54CD0B6EEC61}"/>
              </a:ext>
            </a:extLst>
          </p:cNvPr>
          <p:cNvSpPr/>
          <p:nvPr/>
        </p:nvSpPr>
        <p:spPr>
          <a:xfrm>
            <a:off x="3038398" y="3196300"/>
            <a:ext cx="908685" cy="460057"/>
          </a:xfrm>
          <a:prstGeom prst="round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GitLab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Source Code Management</a:t>
            </a: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AAFAA031-45CD-4D2E-A3AC-11357BF126EC}"/>
              </a:ext>
            </a:extLst>
          </p:cNvPr>
          <p:cNvSpPr/>
          <p:nvPr/>
        </p:nvSpPr>
        <p:spPr>
          <a:xfrm>
            <a:off x="4493188" y="3732947"/>
            <a:ext cx="908685" cy="460057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qTest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 Suite Management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75E3FFB1-9A38-4326-AD73-3494E8FFA3CF}"/>
              </a:ext>
            </a:extLst>
          </p:cNvPr>
          <p:cNvSpPr/>
          <p:nvPr/>
        </p:nvSpPr>
        <p:spPr>
          <a:xfrm>
            <a:off x="6212320" y="1962200"/>
            <a:ext cx="981343" cy="460057"/>
          </a:xfrm>
          <a:prstGeom prst="round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ServiceNow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2C2403D6-D25A-4D41-941F-EF637E9AB519}"/>
              </a:ext>
            </a:extLst>
          </p:cNvPr>
          <p:cNvSpPr/>
          <p:nvPr/>
        </p:nvSpPr>
        <p:spPr>
          <a:xfrm>
            <a:off x="6248648" y="3196301"/>
            <a:ext cx="908685" cy="460057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MS Teams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AF6916-5746-4D34-A712-56C91B5A95D4}"/>
              </a:ext>
            </a:extLst>
          </p:cNvPr>
          <p:cNvSpPr/>
          <p:nvPr/>
        </p:nvSpPr>
        <p:spPr>
          <a:xfrm>
            <a:off x="2660400" y="2122824"/>
            <a:ext cx="3001927" cy="919402"/>
          </a:xfrm>
          <a:prstGeom prst="roundRect">
            <a:avLst>
              <a:gd name="adj" fmla="val 8132"/>
            </a:avLst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750" dirty="0">
                <a:solidFill>
                  <a:schemeClr val="accent2"/>
                </a:solidFill>
              </a:rPr>
              <a:t>Today’s Training</a:t>
            </a:r>
          </a:p>
        </p:txBody>
      </p: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8FA16CD2-A923-46E6-93E9-713529832A7F}"/>
              </a:ext>
            </a:extLst>
          </p:cNvPr>
          <p:cNvSpPr/>
          <p:nvPr/>
        </p:nvSpPr>
        <p:spPr>
          <a:xfrm>
            <a:off x="4551678" y="1277659"/>
            <a:ext cx="981343" cy="460058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Active Directory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2C9DB0F-7650-40E2-91D6-DACA302C7266}"/>
              </a:ext>
            </a:extLst>
          </p:cNvPr>
          <p:cNvCxnSpPr>
            <a:stCxn id="8" idx="3"/>
            <a:endCxn id="27" idx="1"/>
          </p:cNvCxnSpPr>
          <p:nvPr/>
        </p:nvCxnSpPr>
        <p:spPr>
          <a:xfrm rot="5400000" flipH="1" flipV="1">
            <a:off x="4619585" y="2030324"/>
            <a:ext cx="715372" cy="1301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C649F4-1F3B-4E91-826B-E5DB84B09C5C}"/>
              </a:ext>
            </a:extLst>
          </p:cNvPr>
          <p:cNvSpPr/>
          <p:nvPr/>
        </p:nvSpPr>
        <p:spPr>
          <a:xfrm>
            <a:off x="7591923" y="783222"/>
            <a:ext cx="385855" cy="3753186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Agile Systems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F02D356-C444-4E3B-A8E2-4CC1BAB99CCD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rot="16200000" flipV="1">
            <a:off x="4519962" y="3305377"/>
            <a:ext cx="819801" cy="353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835146-702C-4504-9D0B-92789D0F7AF1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>
            <a:off x="3670943" y="2493516"/>
            <a:ext cx="786906" cy="1896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28D6047-6FC9-48E7-9A2B-47AF25A9F6A4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 rot="10800000">
            <a:off x="5366534" y="2683118"/>
            <a:ext cx="882114" cy="743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B9114215-892F-4537-8734-F580164BC12E}"/>
              </a:ext>
            </a:extLst>
          </p:cNvPr>
          <p:cNvSpPr/>
          <p:nvPr/>
        </p:nvSpPr>
        <p:spPr>
          <a:xfrm>
            <a:off x="2947485" y="1405733"/>
            <a:ext cx="981343" cy="460057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PowerBi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F90EF85-FB74-4F2A-B621-73DE9DEFA937}"/>
              </a:ext>
            </a:extLst>
          </p:cNvPr>
          <p:cNvCxnSpPr>
            <a:cxnSpLocks/>
            <a:stCxn id="24" idx="0"/>
            <a:endCxn id="8" idx="2"/>
          </p:cNvCxnSpPr>
          <p:nvPr/>
        </p:nvCxnSpPr>
        <p:spPr>
          <a:xfrm>
            <a:off x="3928828" y="1635762"/>
            <a:ext cx="529021" cy="104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2016963C-8F8C-4BFA-BA82-8A5E842E600F}"/>
              </a:ext>
            </a:extLst>
          </p:cNvPr>
          <p:cNvSpPr/>
          <p:nvPr/>
        </p:nvSpPr>
        <p:spPr>
          <a:xfrm>
            <a:off x="119998" y="4791600"/>
            <a:ext cx="1158002" cy="154757"/>
          </a:xfrm>
          <a:prstGeom prst="round2Diag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Possibly Future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:a16="http://schemas.microsoft.com/office/drawing/2014/main" id="{A2AFF12D-F06B-4597-96DC-B4421ACBBAD4}"/>
              </a:ext>
            </a:extLst>
          </p:cNvPr>
          <p:cNvSpPr/>
          <p:nvPr/>
        </p:nvSpPr>
        <p:spPr>
          <a:xfrm>
            <a:off x="119998" y="4564801"/>
            <a:ext cx="1158002" cy="192726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 Place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1" name="Rectangle: Diagonal Corners Rounded 30">
            <a:extLst>
              <a:ext uri="{FF2B5EF4-FFF2-40B4-BE49-F238E27FC236}">
                <a16:creationId xmlns:a16="http://schemas.microsoft.com/office/drawing/2014/main" id="{2983ED4F-36CD-4AD5-93A0-C1B29594D2F9}"/>
              </a:ext>
            </a:extLst>
          </p:cNvPr>
          <p:cNvSpPr/>
          <p:nvPr/>
        </p:nvSpPr>
        <p:spPr>
          <a:xfrm>
            <a:off x="119998" y="4338003"/>
            <a:ext cx="1158002" cy="192725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User Configurable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4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Issue View Screen – Actions / Transitions</a:t>
            </a:r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E315D4C-9B2D-4614-83C8-E9D2862F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184" y="855677"/>
            <a:ext cx="4729147" cy="291581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9CE772D-5145-48FF-A9AE-770CF3039D0D}"/>
              </a:ext>
            </a:extLst>
          </p:cNvPr>
          <p:cNvSpPr/>
          <p:nvPr/>
        </p:nvSpPr>
        <p:spPr>
          <a:xfrm>
            <a:off x="2932315" y="1199626"/>
            <a:ext cx="318782" cy="192947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F050DB-47BA-4FEE-97C7-0283278D005F}"/>
              </a:ext>
            </a:extLst>
          </p:cNvPr>
          <p:cNvSpPr txBox="1"/>
          <p:nvPr/>
        </p:nvSpPr>
        <p:spPr>
          <a:xfrm>
            <a:off x="544771" y="1705988"/>
            <a:ext cx="2256149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Will bring up the </a:t>
            </a:r>
            <a:r>
              <a:rPr lang="en-US" sz="1000" b="1" dirty="0">
                <a:solidFill>
                  <a:schemeClr val="bg1"/>
                </a:solidFill>
              </a:rPr>
              <a:t>Issue Edit Screen</a:t>
            </a:r>
            <a:r>
              <a:rPr lang="en-US" sz="1000" dirty="0">
                <a:solidFill>
                  <a:schemeClr val="bg1"/>
                </a:solidFill>
              </a:rPr>
              <a:t> for the current “context”.</a:t>
            </a:r>
            <a:endParaRPr lang="en-US" sz="1000" u="sng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The Edit screen can be invoked at any time, from any status, and is usually designed to be “generic” and let you edit any field on the issue.  </a:t>
            </a:r>
            <a:r>
              <a:rPr lang="en-US" sz="900" i="1" dirty="0">
                <a:solidFill>
                  <a:schemeClr val="bg1"/>
                </a:solidFill>
              </a:rPr>
              <a:t>All changes made on the edit screen before clicking OK will be in one “transaction”.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You can also change most fields directly by clicking on them (in-line editing).  </a:t>
            </a:r>
            <a:r>
              <a:rPr lang="en-US" sz="1000" i="1" dirty="0">
                <a:solidFill>
                  <a:schemeClr val="bg1"/>
                </a:solidFill>
              </a:rPr>
              <a:t>Each change will be its own transaction, and may trigger notifications or automations…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EAEC12B-8D7E-488B-A0E7-AB28DC9F5E2B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 rot="5400000">
            <a:off x="2225569" y="839850"/>
            <a:ext cx="313415" cy="1418860"/>
          </a:xfrm>
          <a:prstGeom prst="bentConnector3">
            <a:avLst>
              <a:gd name="adj1" fmla="val 50000"/>
            </a:avLst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17830-6B0C-40D2-93D8-D557EFB851D0}"/>
              </a:ext>
            </a:extLst>
          </p:cNvPr>
          <p:cNvSpPr/>
          <p:nvPr/>
        </p:nvSpPr>
        <p:spPr>
          <a:xfrm>
            <a:off x="2834336" y="1133129"/>
            <a:ext cx="2570041" cy="324863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6AE76-9C88-4453-A17C-B3FF0A5D341B}"/>
              </a:ext>
            </a:extLst>
          </p:cNvPr>
          <p:cNvSpPr txBox="1"/>
          <p:nvPr/>
        </p:nvSpPr>
        <p:spPr>
          <a:xfrm>
            <a:off x="1623644" y="1172989"/>
            <a:ext cx="766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ACTIONS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45C4D-E381-4C22-8F09-20F05ADEF9C3}"/>
              </a:ext>
            </a:extLst>
          </p:cNvPr>
          <p:cNvSpPr/>
          <p:nvPr/>
        </p:nvSpPr>
        <p:spPr>
          <a:xfrm>
            <a:off x="4305172" y="1159793"/>
            <a:ext cx="1072125" cy="265945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5E150C-7FB3-4D85-AAA5-5FBDF9C806D0}"/>
              </a:ext>
            </a:extLst>
          </p:cNvPr>
          <p:cNvSpPr txBox="1"/>
          <p:nvPr/>
        </p:nvSpPr>
        <p:spPr>
          <a:xfrm>
            <a:off x="5930970" y="732566"/>
            <a:ext cx="131426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Workflow Transitions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DE2EEA7-6D6F-4AE6-BE7C-500236142600}"/>
              </a:ext>
            </a:extLst>
          </p:cNvPr>
          <p:cNvSpPr/>
          <p:nvPr/>
        </p:nvSpPr>
        <p:spPr>
          <a:xfrm>
            <a:off x="4021217" y="1221530"/>
            <a:ext cx="241602" cy="153978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68EBB15F-DCAE-4730-928A-527C425ED7CA}"/>
              </a:ext>
            </a:extLst>
          </p:cNvPr>
          <p:cNvCxnSpPr>
            <a:cxnSpLocks/>
            <a:stCxn id="68" idx="2"/>
            <a:endCxn id="70" idx="1"/>
          </p:cNvCxnSpPr>
          <p:nvPr/>
        </p:nvCxnSpPr>
        <p:spPr>
          <a:xfrm rot="16200000" flipH="1">
            <a:off x="4113819" y="1403707"/>
            <a:ext cx="2120625" cy="2064226"/>
          </a:xfrm>
          <a:prstGeom prst="bentConnector2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3DBEB22E-52A9-4011-AF4F-215557F3E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4" y="2217014"/>
            <a:ext cx="709171" cy="255823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604E40F-BBC2-41F5-A6FF-CA526800FD75}"/>
              </a:ext>
            </a:extLst>
          </p:cNvPr>
          <p:cNvSpPr/>
          <p:nvPr/>
        </p:nvSpPr>
        <p:spPr>
          <a:xfrm>
            <a:off x="6215861" y="4052859"/>
            <a:ext cx="273433" cy="500762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AEC902B-2E7F-4545-B1CB-C0E677E11022}"/>
              </a:ext>
            </a:extLst>
          </p:cNvPr>
          <p:cNvSpPr txBox="1"/>
          <p:nvPr/>
        </p:nvSpPr>
        <p:spPr>
          <a:xfrm>
            <a:off x="7491127" y="3401248"/>
            <a:ext cx="1314261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Covered in later slides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8BC2877-E267-4E18-9B18-192328C7D9D1}"/>
              </a:ext>
            </a:extLst>
          </p:cNvPr>
          <p:cNvCxnSpPr>
            <a:cxnSpLocks/>
            <a:stCxn id="65" idx="0"/>
            <a:endCxn id="67" idx="1"/>
          </p:cNvCxnSpPr>
          <p:nvPr/>
        </p:nvCxnSpPr>
        <p:spPr>
          <a:xfrm rot="5400000" flipH="1" flipV="1">
            <a:off x="5234044" y="462868"/>
            <a:ext cx="304116" cy="1089735"/>
          </a:xfrm>
          <a:prstGeom prst="bentConnector2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554CCB2-9F99-4F18-8533-0CDC1B4F71F3}"/>
              </a:ext>
            </a:extLst>
          </p:cNvPr>
          <p:cNvSpPr/>
          <p:nvPr/>
        </p:nvSpPr>
        <p:spPr>
          <a:xfrm>
            <a:off x="6215861" y="3733682"/>
            <a:ext cx="608736" cy="292662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097E6D6A-FF02-43BF-A1B2-B380E183A0CC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6489295" y="3601302"/>
            <a:ext cx="1001833" cy="701937"/>
          </a:xfrm>
          <a:prstGeom prst="bentConnector3">
            <a:avLst>
              <a:gd name="adj1" fmla="val 33322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74FAC690-FAD4-4099-A050-BE721341B147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6824597" y="3601303"/>
            <a:ext cx="666530" cy="278710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1DD6787-3E65-4B25-8372-270358EF9B45}"/>
              </a:ext>
            </a:extLst>
          </p:cNvPr>
          <p:cNvSpPr/>
          <p:nvPr/>
        </p:nvSpPr>
        <p:spPr>
          <a:xfrm>
            <a:off x="6226398" y="2598023"/>
            <a:ext cx="555559" cy="373151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8412785-1E2A-4C71-A605-E50E5AE6BE65}"/>
              </a:ext>
            </a:extLst>
          </p:cNvPr>
          <p:cNvCxnSpPr>
            <a:cxnSpLocks/>
            <a:stCxn id="80" idx="1"/>
            <a:endCxn id="78" idx="3"/>
          </p:cNvCxnSpPr>
          <p:nvPr/>
        </p:nvCxnSpPr>
        <p:spPr>
          <a:xfrm rot="10800000">
            <a:off x="6781958" y="2784600"/>
            <a:ext cx="709171" cy="46165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1B2EFBD-1ADC-41E4-926E-1200D5233083}"/>
              </a:ext>
            </a:extLst>
          </p:cNvPr>
          <p:cNvSpPr txBox="1"/>
          <p:nvPr/>
        </p:nvSpPr>
        <p:spPr>
          <a:xfrm>
            <a:off x="7491128" y="2707653"/>
            <a:ext cx="1314261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Agile Ranking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8988564-F129-420B-A5DD-764B74B00E39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rot="10800000" flipV="1">
            <a:off x="2390506" y="1295560"/>
            <a:ext cx="443831" cy="539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90D760FF-F6C2-4A64-B3A7-1A3DD3F4DBCD}"/>
              </a:ext>
            </a:extLst>
          </p:cNvPr>
          <p:cNvSpPr/>
          <p:nvPr/>
        </p:nvSpPr>
        <p:spPr>
          <a:xfrm>
            <a:off x="3286087" y="4052859"/>
            <a:ext cx="2494036" cy="756620"/>
          </a:xfrm>
          <a:prstGeom prst="roundRect">
            <a:avLst>
              <a:gd name="adj" fmla="val 3173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Issue Type Screen Schemes allow administrators to configure different edit screens (as well view and create screens) for different issue types / projects contexts!</a:t>
            </a:r>
          </a:p>
        </p:txBody>
      </p:sp>
      <p:sp>
        <p:nvSpPr>
          <p:cNvPr id="102" name="Explosion: 8 Points 101">
            <a:extLst>
              <a:ext uri="{FF2B5EF4-FFF2-40B4-BE49-F238E27FC236}">
                <a16:creationId xmlns:a16="http://schemas.microsoft.com/office/drawing/2014/main" id="{783FC79F-DCCA-4FAF-BCAB-22731C4FBE6B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32166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Workflows and transitions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EDFE87-FFA6-47F8-92EB-FC0C689A5991}"/>
              </a:ext>
            </a:extLst>
          </p:cNvPr>
          <p:cNvGrpSpPr/>
          <p:nvPr/>
        </p:nvGrpSpPr>
        <p:grpSpPr>
          <a:xfrm>
            <a:off x="243521" y="2564020"/>
            <a:ext cx="3222598" cy="2072920"/>
            <a:chOff x="295164" y="2673046"/>
            <a:chExt cx="4041129" cy="2363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9EC7A-7B9C-4256-921A-E783A6B2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164" y="2673046"/>
              <a:ext cx="4041129" cy="236384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BB4CA4-EDC4-4FB5-890B-137506988159}"/>
                </a:ext>
              </a:extLst>
            </p:cNvPr>
            <p:cNvSpPr/>
            <p:nvPr/>
          </p:nvSpPr>
          <p:spPr>
            <a:xfrm>
              <a:off x="357162" y="3235888"/>
              <a:ext cx="992339" cy="8472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8AD61F-92C8-4CC1-8BC8-7CD7213662F2}"/>
                </a:ext>
              </a:extLst>
            </p:cNvPr>
            <p:cNvSpPr/>
            <p:nvPr/>
          </p:nvSpPr>
          <p:spPr>
            <a:xfrm>
              <a:off x="2818077" y="3235888"/>
              <a:ext cx="742696" cy="16300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D70E4-65DB-432D-BBED-1F4037075769}"/>
                </a:ext>
              </a:extLst>
            </p:cNvPr>
            <p:cNvCxnSpPr>
              <a:cxnSpLocks/>
              <a:stCxn id="5" idx="1"/>
              <a:endCxn id="4" idx="3"/>
            </p:cNvCxnSpPr>
            <p:nvPr/>
          </p:nvCxnSpPr>
          <p:spPr>
            <a:xfrm flipH="1" flipV="1">
              <a:off x="1349500" y="3278249"/>
              <a:ext cx="1468577" cy="39139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F7BA2D-EB6D-4195-9261-ED36D739B983}"/>
                </a:ext>
              </a:extLst>
            </p:cNvPr>
            <p:cNvSpPr/>
            <p:nvPr/>
          </p:nvSpPr>
          <p:spPr>
            <a:xfrm>
              <a:off x="1550445" y="2963968"/>
              <a:ext cx="906378" cy="156558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B22DF3-4894-4C98-BFCC-5C352CF5B998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2003634" y="3120526"/>
              <a:ext cx="814444" cy="200083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E761A0-9829-418D-A4F8-0E7F8A623075}"/>
                </a:ext>
              </a:extLst>
            </p:cNvPr>
            <p:cNvCxnSpPr>
              <a:cxnSpLocks/>
              <a:stCxn id="7" idx="2"/>
              <a:endCxn id="4" idx="3"/>
            </p:cNvCxnSpPr>
            <p:nvPr/>
          </p:nvCxnSpPr>
          <p:spPr>
            <a:xfrm flipH="1">
              <a:off x="1349500" y="3120526"/>
              <a:ext cx="654133" cy="157723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A6F7A5-B69C-42C7-9306-9574F9BCF1E8}"/>
                </a:ext>
              </a:extLst>
            </p:cNvPr>
            <p:cNvSpPr/>
            <p:nvPr/>
          </p:nvSpPr>
          <p:spPr>
            <a:xfrm>
              <a:off x="3142305" y="3243224"/>
              <a:ext cx="375457" cy="74163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88268D-37AD-4DC6-B64B-6535B1AFFDF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13381" y="3096543"/>
            <a:ext cx="653258" cy="348967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B53EF-55B9-4953-BBC3-2C524C3A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39" y="2863101"/>
            <a:ext cx="2210722" cy="11648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6E5C9-D6ED-45D9-A554-0E6861AF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32" y="567985"/>
            <a:ext cx="1692277" cy="167987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143B007-56E4-4CE8-B574-FA67DBDE3A35}"/>
              </a:ext>
            </a:extLst>
          </p:cNvPr>
          <p:cNvGrpSpPr/>
          <p:nvPr/>
        </p:nvGrpSpPr>
        <p:grpSpPr>
          <a:xfrm>
            <a:off x="277420" y="1117938"/>
            <a:ext cx="2739691" cy="1323840"/>
            <a:chOff x="277420" y="998019"/>
            <a:chExt cx="3260147" cy="14437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749442-7978-4003-9AA5-85359B48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420" y="998019"/>
              <a:ext cx="3223849" cy="144375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1D1269-FD1B-458F-B64F-1982BA897D88}"/>
                </a:ext>
              </a:extLst>
            </p:cNvPr>
            <p:cNvSpPr/>
            <p:nvPr/>
          </p:nvSpPr>
          <p:spPr>
            <a:xfrm>
              <a:off x="333956" y="1506884"/>
              <a:ext cx="992339" cy="8472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2896F1-B3C2-49E7-93B8-18FFCE4E2EB6}"/>
                </a:ext>
              </a:extLst>
            </p:cNvPr>
            <p:cNvSpPr/>
            <p:nvPr/>
          </p:nvSpPr>
          <p:spPr>
            <a:xfrm>
              <a:off x="2794871" y="1506884"/>
              <a:ext cx="742696" cy="16300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1DAFDB-D040-4D1B-BAA7-AD157FCA6453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 flipV="1">
              <a:off x="1326294" y="1549245"/>
              <a:ext cx="1468577" cy="39139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15D515-82B2-47A4-B8DC-4DF9F775CCAC}"/>
                </a:ext>
              </a:extLst>
            </p:cNvPr>
            <p:cNvSpPr/>
            <p:nvPr/>
          </p:nvSpPr>
          <p:spPr>
            <a:xfrm>
              <a:off x="1389946" y="1234964"/>
              <a:ext cx="692635" cy="156558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B3301C-486D-400B-8329-7197BA227249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H="1" flipV="1">
              <a:off x="1736264" y="1391522"/>
              <a:ext cx="1058608" cy="200084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462F1A-A7C1-4F88-A0CE-C140F7358EB2}"/>
                </a:ext>
              </a:extLst>
            </p:cNvPr>
            <p:cNvCxnSpPr>
              <a:cxnSpLocks/>
              <a:stCxn id="23" idx="2"/>
              <a:endCxn id="20" idx="3"/>
            </p:cNvCxnSpPr>
            <p:nvPr/>
          </p:nvCxnSpPr>
          <p:spPr>
            <a:xfrm flipH="1">
              <a:off x="1326295" y="1391522"/>
              <a:ext cx="409969" cy="157723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6737CF-F85C-4436-9473-104F850F9F79}"/>
                </a:ext>
              </a:extLst>
            </p:cNvPr>
            <p:cNvSpPr/>
            <p:nvPr/>
          </p:nvSpPr>
          <p:spPr>
            <a:xfrm>
              <a:off x="3017111" y="1514220"/>
              <a:ext cx="375457" cy="74163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09EC25-710A-451B-A5D7-AB49BE70E859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 flipV="1">
            <a:off x="2895260" y="1407925"/>
            <a:ext cx="723672" cy="21734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B2C184E-BB1B-42ED-BA4B-EF8E937CE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700" y="567985"/>
            <a:ext cx="2176839" cy="1531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DF261A0-750D-4512-AC1E-958AA5670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700" y="2441778"/>
            <a:ext cx="3062520" cy="2508560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90DCD8-8529-4685-AAAB-F0FA6E7BDC75}"/>
              </a:ext>
            </a:extLst>
          </p:cNvPr>
          <p:cNvSpPr/>
          <p:nvPr/>
        </p:nvSpPr>
        <p:spPr>
          <a:xfrm>
            <a:off x="1695220" y="4357119"/>
            <a:ext cx="3745611" cy="533029"/>
          </a:xfrm>
          <a:prstGeom prst="roundRect">
            <a:avLst>
              <a:gd name="adj" fmla="val 3173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Workflows, transitions and screens can be customized by Jira administrator (all projects) and by users with extended project administration privileges (selected projects).</a:t>
            </a:r>
          </a:p>
        </p:txBody>
      </p:sp>
      <p:pic>
        <p:nvPicPr>
          <p:cNvPr id="47" name="Picture 46">
            <a:hlinkClick r:id="rId8"/>
            <a:extLst>
              <a:ext uri="{FF2B5EF4-FFF2-40B4-BE49-F238E27FC236}">
                <a16:creationId xmlns:a16="http://schemas.microsoft.com/office/drawing/2014/main" id="{5D4587A5-5F73-40B8-89A6-6A8ABBC40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7978" y="80514"/>
            <a:ext cx="789485" cy="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Issue Transitions – Advanced Behaviors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5894D-A7DB-4FDD-8539-F858C475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67" y="945197"/>
            <a:ext cx="1929266" cy="1357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10333-25A8-4650-8C6B-0D003B92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3" y="2397781"/>
            <a:ext cx="3037173" cy="2487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C9F2D-711E-4048-B904-273E2BBA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92" y="2478910"/>
            <a:ext cx="2848709" cy="1408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74A88-CE6A-4A9C-A714-2B518C173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768" y="145463"/>
            <a:ext cx="2919590" cy="2227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FD33F0-9C0A-48AE-B181-7E05227C22F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336125" y="3960026"/>
            <a:ext cx="3210857" cy="19214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F56B29-B62A-43E1-BD0C-41085D5DDF4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314860" y="2713901"/>
            <a:ext cx="1737132" cy="46906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4F0B87-8347-460C-8538-1F2D353BC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982" y="3365155"/>
            <a:ext cx="2707437" cy="15740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CB4898-D993-407F-823F-D8EED9641AF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904747" y="1259263"/>
            <a:ext cx="3065021" cy="48985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60449-8882-4AC9-BC64-59C8FE2F2F38}"/>
              </a:ext>
            </a:extLst>
          </p:cNvPr>
          <p:cNvSpPr/>
          <p:nvPr/>
        </p:nvSpPr>
        <p:spPr>
          <a:xfrm>
            <a:off x="4969768" y="831375"/>
            <a:ext cx="723207" cy="108314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3D8C8-1991-46A9-BDEC-40A6083F60BC}"/>
              </a:ext>
            </a:extLst>
          </p:cNvPr>
          <p:cNvSpPr/>
          <p:nvPr/>
        </p:nvSpPr>
        <p:spPr>
          <a:xfrm>
            <a:off x="5198115" y="968693"/>
            <a:ext cx="813837" cy="164369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327315F-19CA-49F8-98A4-A1C0E2DD8C43}"/>
              </a:ext>
            </a:extLst>
          </p:cNvPr>
          <p:cNvSpPr/>
          <p:nvPr/>
        </p:nvSpPr>
        <p:spPr>
          <a:xfrm>
            <a:off x="6635536" y="1312670"/>
            <a:ext cx="2347770" cy="1813008"/>
          </a:xfrm>
          <a:prstGeom prst="roundRect">
            <a:avLst>
              <a:gd name="adj" fmla="val 71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Conditions: must be met for the transition button to appear; can be confusing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Validators: must be met for transition to complete successfully; provide user feedback when not met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Post Functions: actions taken in the background after the transition is validated.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35C55B9-A507-4F96-8665-269922E0F58B}"/>
              </a:ext>
            </a:extLst>
          </p:cNvPr>
          <p:cNvSpPr/>
          <p:nvPr/>
        </p:nvSpPr>
        <p:spPr>
          <a:xfrm>
            <a:off x="2946175" y="1717522"/>
            <a:ext cx="1775675" cy="483270"/>
          </a:xfrm>
          <a:prstGeom prst="roundRect">
            <a:avLst>
              <a:gd name="adj" fmla="val 317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Screen: option to invoke a screen as part of the transition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C4CF80-415E-4274-9DC2-AD12F2B45D15}"/>
              </a:ext>
            </a:extLst>
          </p:cNvPr>
          <p:cNvSpPr/>
          <p:nvPr/>
        </p:nvSpPr>
        <p:spPr>
          <a:xfrm>
            <a:off x="4051992" y="2876430"/>
            <a:ext cx="723207" cy="108314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CA6257-0A31-4000-AE81-823056532F79}"/>
              </a:ext>
            </a:extLst>
          </p:cNvPr>
          <p:cNvSpPr/>
          <p:nvPr/>
        </p:nvSpPr>
        <p:spPr>
          <a:xfrm>
            <a:off x="5555142" y="3837534"/>
            <a:ext cx="723207" cy="108314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63AB5-6946-4F77-AB65-32084BBAEEEB}"/>
              </a:ext>
            </a:extLst>
          </p:cNvPr>
          <p:cNvSpPr/>
          <p:nvPr/>
        </p:nvSpPr>
        <p:spPr>
          <a:xfrm>
            <a:off x="5067173" y="1305334"/>
            <a:ext cx="1357930" cy="281039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CD9C1E-C0BA-4CEB-9C82-5154156CA187}"/>
              </a:ext>
            </a:extLst>
          </p:cNvPr>
          <p:cNvSpPr/>
          <p:nvPr/>
        </p:nvSpPr>
        <p:spPr>
          <a:xfrm>
            <a:off x="4244692" y="3020673"/>
            <a:ext cx="813837" cy="164369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C009D-E5D4-423B-9AA3-948C601FF10B}"/>
              </a:ext>
            </a:extLst>
          </p:cNvPr>
          <p:cNvSpPr/>
          <p:nvPr/>
        </p:nvSpPr>
        <p:spPr>
          <a:xfrm>
            <a:off x="5746138" y="3960026"/>
            <a:ext cx="813837" cy="164369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Issue Transitions – Transition Screen and Validator example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7C4F44-3CF4-4931-A1D6-7E89F7A4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84" y="1025638"/>
            <a:ext cx="4526432" cy="3387127"/>
          </a:xfrm>
          <a:prstGeom prst="rect">
            <a:avLst/>
          </a:prstGeom>
        </p:spPr>
      </p:pic>
      <p:sp>
        <p:nvSpPr>
          <p:cNvPr id="26" name="Explosion: 8 Points 25">
            <a:extLst>
              <a:ext uri="{FF2B5EF4-FFF2-40B4-BE49-F238E27FC236}">
                <a16:creationId xmlns:a16="http://schemas.microsoft.com/office/drawing/2014/main" id="{435AF8A9-4F01-46D0-B883-57F6A7E18E91}"/>
              </a:ext>
            </a:extLst>
          </p:cNvPr>
          <p:cNvSpPr/>
          <p:nvPr/>
        </p:nvSpPr>
        <p:spPr>
          <a:xfrm>
            <a:off x="103431" y="4166329"/>
            <a:ext cx="914400" cy="914400"/>
          </a:xfrm>
          <a:prstGeom prst="irregularSeal1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31296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B – Board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configure agile boards</a:t>
            </a:r>
          </a:p>
        </p:txBody>
      </p:sp>
    </p:spTree>
    <p:extLst>
      <p:ext uri="{BB962C8B-B14F-4D97-AF65-F5344CB8AC3E}">
        <p14:creationId xmlns:p14="http://schemas.microsoft.com/office/powerpoint/2010/main" val="300045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Board Configuration – Issues Selection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8E3EA-62DE-44A3-B703-815212DB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72" y="1027289"/>
            <a:ext cx="5834530" cy="4015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C56E5-11B8-4A34-9E49-294A8BC7AECE}"/>
              </a:ext>
            </a:extLst>
          </p:cNvPr>
          <p:cNvSpPr txBox="1"/>
          <p:nvPr/>
        </p:nvSpPr>
        <p:spPr>
          <a:xfrm>
            <a:off x="6093338" y="3219106"/>
            <a:ext cx="2689418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NOTE: Scrum Boards require ranking by rank for drag and drop to work between backlog and planned sprints</a:t>
            </a:r>
            <a:r>
              <a:rPr lang="en-US" sz="1000" dirty="0">
                <a:solidFill>
                  <a:schemeClr val="bg1"/>
                </a:solidFill>
              </a:rPr>
              <a:t>.  </a:t>
            </a:r>
            <a:r>
              <a:rPr lang="en-US" sz="1000" i="1" dirty="0">
                <a:solidFill>
                  <a:schemeClr val="bg1"/>
                </a:solidFill>
              </a:rPr>
              <a:t>If you use any other ranking, drag and drop is disabled…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BC284-2503-40EE-9900-7C55E689F80D}"/>
              </a:ext>
            </a:extLst>
          </p:cNvPr>
          <p:cNvSpPr/>
          <p:nvPr/>
        </p:nvSpPr>
        <p:spPr>
          <a:xfrm>
            <a:off x="2488185" y="3744606"/>
            <a:ext cx="402111" cy="145266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60D766-68B8-48E9-9D80-F584CEB4997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890296" y="3573049"/>
            <a:ext cx="3203042" cy="244190"/>
          </a:xfrm>
          <a:prstGeom prst="bentConnector3">
            <a:avLst>
              <a:gd name="adj1" fmla="val 87711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941AD8-C8B2-481E-8C50-FA4C3A4DD5EE}"/>
              </a:ext>
            </a:extLst>
          </p:cNvPr>
          <p:cNvSpPr txBox="1"/>
          <p:nvPr/>
        </p:nvSpPr>
        <p:spPr>
          <a:xfrm>
            <a:off x="6093338" y="2596299"/>
            <a:ext cx="1477031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Board content is </a:t>
            </a:r>
          </a:p>
          <a:p>
            <a:r>
              <a:rPr lang="en-US" sz="1000" dirty="0">
                <a:solidFill>
                  <a:schemeClr val="bg1"/>
                </a:solidFill>
              </a:rPr>
              <a:t>driven by a saved filter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07ED5E-1955-4BEE-8C93-FB368813BA97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3485421" y="2796354"/>
            <a:ext cx="2607917" cy="260969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651A63-BDC8-4BEB-B3BF-0249FE951FE1}"/>
              </a:ext>
            </a:extLst>
          </p:cNvPr>
          <p:cNvSpPr txBox="1"/>
          <p:nvPr/>
        </p:nvSpPr>
        <p:spPr>
          <a:xfrm>
            <a:off x="5060053" y="4233053"/>
            <a:ext cx="2862721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 can have many boards for a project (even a mix of Scrum and Kanban) and you can create boards that span projects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DC577DF-97D6-4251-A9CF-F2F630C4880F}"/>
              </a:ext>
            </a:extLst>
          </p:cNvPr>
          <p:cNvCxnSpPr>
            <a:cxnSpLocks/>
            <a:stCxn id="17" idx="3"/>
            <a:endCxn id="14" idx="0"/>
          </p:cNvCxnSpPr>
          <p:nvPr/>
        </p:nvCxnSpPr>
        <p:spPr>
          <a:xfrm>
            <a:off x="3485421" y="4039936"/>
            <a:ext cx="3005993" cy="193117"/>
          </a:xfrm>
          <a:prstGeom prst="bentConnector2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752A1-2AFF-41DD-9BF5-CAF11F900673}"/>
              </a:ext>
            </a:extLst>
          </p:cNvPr>
          <p:cNvSpPr/>
          <p:nvPr/>
        </p:nvSpPr>
        <p:spPr>
          <a:xfrm>
            <a:off x="2488185" y="2922045"/>
            <a:ext cx="997236" cy="270556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72708-FCC5-4D53-8B52-FDC42AB22B11}"/>
              </a:ext>
            </a:extLst>
          </p:cNvPr>
          <p:cNvSpPr/>
          <p:nvPr/>
        </p:nvSpPr>
        <p:spPr>
          <a:xfrm>
            <a:off x="2488185" y="3904658"/>
            <a:ext cx="997236" cy="270556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7B6577-6055-4575-8FBA-76EC94084147}"/>
              </a:ext>
            </a:extLst>
          </p:cNvPr>
          <p:cNvSpPr txBox="1"/>
          <p:nvPr/>
        </p:nvSpPr>
        <p:spPr>
          <a:xfrm>
            <a:off x="5251965" y="283067"/>
            <a:ext cx="2862721" cy="55399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Best Practice: Don’t give everyone on the team permissions to re-configure the team board!  Users can create and modify their own copy if needed.</a:t>
            </a:r>
          </a:p>
        </p:txBody>
      </p:sp>
    </p:spTree>
    <p:extLst>
      <p:ext uri="{BB962C8B-B14F-4D97-AF65-F5344CB8AC3E}">
        <p14:creationId xmlns:p14="http://schemas.microsoft.com/office/powerpoint/2010/main" val="31160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AE91D2-321B-4AA7-99B8-538EDFD0E5E3}"/>
              </a:ext>
            </a:extLst>
          </p:cNvPr>
          <p:cNvGrpSpPr/>
          <p:nvPr/>
        </p:nvGrpSpPr>
        <p:grpSpPr>
          <a:xfrm>
            <a:off x="434163" y="925099"/>
            <a:ext cx="5103037" cy="2201924"/>
            <a:chOff x="434163" y="925098"/>
            <a:chExt cx="5970831" cy="306882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DA9E72-7B35-4DD0-B0CB-90A79F9A1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163" y="925098"/>
              <a:ext cx="5970831" cy="306882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1EF7D-6292-4053-A91D-F80229E7F2C3}"/>
                </a:ext>
              </a:extLst>
            </p:cNvPr>
            <p:cNvSpPr/>
            <p:nvPr/>
          </p:nvSpPr>
          <p:spPr>
            <a:xfrm>
              <a:off x="3863131" y="2124511"/>
              <a:ext cx="893428" cy="1304489"/>
            </a:xfrm>
            <a:prstGeom prst="rect">
              <a:avLst/>
            </a:prstGeom>
            <a:no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Board Configuration – Columns / </a:t>
            </a:r>
            <a:r>
              <a:rPr lang="en-US" b="1" dirty="0" err="1"/>
              <a:t>Swimlanes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26FCB-CD9F-4B93-A7AD-F3F9130594F6}"/>
              </a:ext>
            </a:extLst>
          </p:cNvPr>
          <p:cNvSpPr txBox="1"/>
          <p:nvPr/>
        </p:nvSpPr>
        <p:spPr>
          <a:xfrm>
            <a:off x="5834674" y="1125292"/>
            <a:ext cx="2705369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IF using a complex workflow, you get to chose how to map multiple statuses to a (usually) simplified column layout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153FC6F-B0A1-4671-B27A-79E86DE3CC23}"/>
              </a:ext>
            </a:extLst>
          </p:cNvPr>
          <p:cNvCxnSpPr>
            <a:cxnSpLocks/>
            <a:stCxn id="21" idx="0"/>
            <a:endCxn id="19" idx="1"/>
          </p:cNvCxnSpPr>
          <p:nvPr/>
        </p:nvCxnSpPr>
        <p:spPr>
          <a:xfrm rot="5400000" flipH="1" flipV="1">
            <a:off x="4598915" y="549934"/>
            <a:ext cx="383402" cy="2088116"/>
          </a:xfrm>
          <a:prstGeom prst="bentConnector2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8FF36092-7F07-4B96-BA68-2C36108E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584" y="52777"/>
            <a:ext cx="789485" cy="7894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01AB70-7DFD-47B6-9B8D-4B2D1C4A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355" y="3114348"/>
            <a:ext cx="5543273" cy="1888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657593-C043-44C0-B498-387372AE3107}"/>
              </a:ext>
            </a:extLst>
          </p:cNvPr>
          <p:cNvSpPr txBox="1"/>
          <p:nvPr/>
        </p:nvSpPr>
        <p:spPr>
          <a:xfrm>
            <a:off x="610539" y="3664918"/>
            <a:ext cx="207352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 also have several options on how to organize your </a:t>
            </a:r>
            <a:r>
              <a:rPr lang="en-US" sz="1000" dirty="0" err="1">
                <a:solidFill>
                  <a:schemeClr val="bg1"/>
                </a:solidFill>
              </a:rPr>
              <a:t>swimlanes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AEDF47-6423-4E2F-A63C-6E0E4658876F}"/>
              </a:ext>
            </a:extLst>
          </p:cNvPr>
          <p:cNvSpPr/>
          <p:nvPr/>
        </p:nvSpPr>
        <p:spPr>
          <a:xfrm>
            <a:off x="3947280" y="3409849"/>
            <a:ext cx="1239964" cy="1304489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F70430-660E-407B-A6E6-E00F0CFED70F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>
          <a:xfrm rot="16200000" flipH="1">
            <a:off x="2782626" y="2929702"/>
            <a:ext cx="649310" cy="2919961"/>
          </a:xfrm>
          <a:prstGeom prst="bentConnector3">
            <a:avLst>
              <a:gd name="adj1" fmla="val 135207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Board Configuration – Quick Filters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9695A-CAF2-43A0-BC98-6E122066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0" y="3561359"/>
            <a:ext cx="6625905" cy="1418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EA6412-98B6-4E6F-84EF-CF28F141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56" y="1240951"/>
            <a:ext cx="7497354" cy="226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78A0BC-A83B-4DF4-8B2F-71AF51492AB1}"/>
              </a:ext>
            </a:extLst>
          </p:cNvPr>
          <p:cNvSpPr/>
          <p:nvPr/>
        </p:nvSpPr>
        <p:spPr>
          <a:xfrm>
            <a:off x="2401260" y="2303461"/>
            <a:ext cx="2530767" cy="502336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1498C04-90CA-4874-8648-1180784CBF9F}"/>
              </a:ext>
            </a:extLst>
          </p:cNvPr>
          <p:cNvCxnSpPr>
            <a:cxnSpLocks/>
            <a:stCxn id="15" idx="2"/>
            <a:endCxn id="29" idx="2"/>
          </p:cNvCxnSpPr>
          <p:nvPr/>
        </p:nvCxnSpPr>
        <p:spPr>
          <a:xfrm rot="5400000" flipH="1">
            <a:off x="2140128" y="1279281"/>
            <a:ext cx="161028" cy="2892004"/>
          </a:xfrm>
          <a:prstGeom prst="bentConnector3">
            <a:avLst>
              <a:gd name="adj1" fmla="val -141963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364A49-A31F-41D5-96DE-09D405FF919B}"/>
              </a:ext>
            </a:extLst>
          </p:cNvPr>
          <p:cNvSpPr txBox="1"/>
          <p:nvPr/>
        </p:nvSpPr>
        <p:spPr>
          <a:xfrm>
            <a:off x="7005552" y="3561359"/>
            <a:ext cx="1834444" cy="13708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When viewing the board, you can apply any number of quick filters and their effects, for better or worse, are cumulative!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If your board looks desolate, check your filters! </a:t>
            </a:r>
            <a:r>
              <a:rPr lang="en-US" sz="10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DA99CF7-9127-41DE-849B-9E46AA9E8A2D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>
            <a:off x="1929726" y="3999339"/>
            <a:ext cx="5075826" cy="247450"/>
          </a:xfrm>
          <a:prstGeom prst="bentConnector3">
            <a:avLst>
              <a:gd name="adj1" fmla="val 50000"/>
            </a:avLst>
          </a:prstGeom>
          <a:ln w="9525">
            <a:solidFill>
              <a:srgbClr val="CB7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92C79-0C63-4E13-98B0-C4DF8371EC5B}"/>
              </a:ext>
            </a:extLst>
          </p:cNvPr>
          <p:cNvSpPr/>
          <p:nvPr/>
        </p:nvSpPr>
        <p:spPr>
          <a:xfrm>
            <a:off x="629432" y="3935598"/>
            <a:ext cx="1300294" cy="127482"/>
          </a:xfrm>
          <a:prstGeom prst="rect">
            <a:avLst/>
          </a:prstGeom>
          <a:noFill/>
          <a:ln w="9525">
            <a:solidFill>
              <a:srgbClr val="CB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EE760-EA7E-4BF4-9C33-C0DD55696B51}"/>
              </a:ext>
            </a:extLst>
          </p:cNvPr>
          <p:cNvSpPr txBox="1"/>
          <p:nvPr/>
        </p:nvSpPr>
        <p:spPr>
          <a:xfrm>
            <a:off x="128290" y="1321330"/>
            <a:ext cx="1292700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Quick Filters are fully configurable and can help you temporarily unclutter a board by focusing on a subset of the board selection.</a:t>
            </a:r>
          </a:p>
          <a:p>
            <a:endParaRPr lang="en-U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Board Configuration – Cards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8FDD-C927-414D-A6E7-17BB0B8D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82" y="2350633"/>
            <a:ext cx="4940736" cy="2505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CD3D3-C0BD-4D97-8E69-E821ADA3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3" y="1083398"/>
            <a:ext cx="3313354" cy="2613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56D49-B05B-4ABD-97F7-7BC5E429C561}"/>
              </a:ext>
            </a:extLst>
          </p:cNvPr>
          <p:cNvSpPr txBox="1"/>
          <p:nvPr/>
        </p:nvSpPr>
        <p:spPr>
          <a:xfrm>
            <a:off x="5971822" y="1818577"/>
            <a:ext cx="1998133" cy="2462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 can configure card colors…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62BD40B-82FC-4DB8-897B-031F9F89BF3D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4618374" y="-345308"/>
            <a:ext cx="188630" cy="4516400"/>
          </a:xfrm>
          <a:prstGeom prst="bentConnector3">
            <a:avLst>
              <a:gd name="adj1" fmla="val 221190"/>
            </a:avLst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186691-5F3E-4789-9BCB-437D19006470}"/>
              </a:ext>
            </a:extLst>
          </p:cNvPr>
          <p:cNvSpPr/>
          <p:nvPr/>
        </p:nvSpPr>
        <p:spPr>
          <a:xfrm>
            <a:off x="1565257" y="2007207"/>
            <a:ext cx="1778464" cy="1596007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0049F-0F4E-4EB6-A118-A8CE85CCCA49}"/>
              </a:ext>
            </a:extLst>
          </p:cNvPr>
          <p:cNvSpPr txBox="1"/>
          <p:nvPr/>
        </p:nvSpPr>
        <p:spPr>
          <a:xfrm>
            <a:off x="1214494" y="4039439"/>
            <a:ext cx="207352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…and display up to three (3) fields on the 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502B2-1B70-44EF-88E5-BBC69B1AD9F0}"/>
              </a:ext>
            </a:extLst>
          </p:cNvPr>
          <p:cNvSpPr/>
          <p:nvPr/>
        </p:nvSpPr>
        <p:spPr>
          <a:xfrm>
            <a:off x="5316445" y="3533423"/>
            <a:ext cx="893428" cy="122410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FC679F8-DA0D-40AF-AA78-CE2BD606E3B0}"/>
              </a:ext>
            </a:extLst>
          </p:cNvPr>
          <p:cNvCxnSpPr>
            <a:cxnSpLocks/>
            <a:stCxn id="8" idx="2"/>
            <a:endCxn id="9" idx="2"/>
          </p:cNvCxnSpPr>
          <p:nvPr/>
        </p:nvCxnSpPr>
        <p:spPr>
          <a:xfrm rot="16200000" flipH="1">
            <a:off x="3848218" y="2842586"/>
            <a:ext cx="317978" cy="3511903"/>
          </a:xfrm>
          <a:prstGeom prst="bentConnector3">
            <a:avLst>
              <a:gd name="adj1" fmla="val 171892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Board Configuration – Issue Details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9134-B95E-44E4-9360-F6C9A389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2" y="1125970"/>
            <a:ext cx="5287736" cy="3857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6D76FF-25C0-43AD-A31D-A0293E66C312}"/>
              </a:ext>
            </a:extLst>
          </p:cNvPr>
          <p:cNvSpPr txBox="1"/>
          <p:nvPr/>
        </p:nvSpPr>
        <p:spPr>
          <a:xfrm>
            <a:off x="6166020" y="1125970"/>
            <a:ext cx="1643068" cy="8617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You can also choose what fields to display on the issue detail panel that shows up on the right when you click on a card…</a:t>
            </a:r>
          </a:p>
        </p:txBody>
      </p:sp>
    </p:spTree>
    <p:extLst>
      <p:ext uri="{BB962C8B-B14F-4D97-AF65-F5344CB8AC3E}">
        <p14:creationId xmlns:p14="http://schemas.microsoft.com/office/powerpoint/2010/main" val="33550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JIRA Software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Login into Humana Edge’s Jira Software instance</a:t>
            </a:r>
          </a:p>
        </p:txBody>
      </p:sp>
    </p:spTree>
    <p:extLst>
      <p:ext uri="{BB962C8B-B14F-4D97-AF65-F5344CB8AC3E}">
        <p14:creationId xmlns:p14="http://schemas.microsoft.com/office/powerpoint/2010/main" val="21642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C – Data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Jira can restrict access to projects and/or issues</a:t>
            </a:r>
          </a:p>
        </p:txBody>
      </p:sp>
    </p:spTree>
    <p:extLst>
      <p:ext uri="{BB962C8B-B14F-4D97-AF65-F5344CB8AC3E}">
        <p14:creationId xmlns:p14="http://schemas.microsoft.com/office/powerpoint/2010/main" val="15471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19" y="385974"/>
            <a:ext cx="7645355" cy="506578"/>
          </a:xfrm>
        </p:spPr>
        <p:txBody>
          <a:bodyPr>
            <a:normAutofit/>
          </a:bodyPr>
          <a:lstStyle/>
          <a:p>
            <a:r>
              <a:rPr lang="en-US" b="1" dirty="0"/>
              <a:t>Data access and visibility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FB8D2-5449-444E-A5E6-C7F531B1FDEF}"/>
              </a:ext>
            </a:extLst>
          </p:cNvPr>
          <p:cNvSpPr txBox="1">
            <a:spLocks/>
          </p:cNvSpPr>
          <p:nvPr/>
        </p:nvSpPr>
        <p:spPr>
          <a:xfrm>
            <a:off x="366889" y="975924"/>
            <a:ext cx="8190089" cy="3208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JIRA can restrict access to issues in different ways: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At the project, through user and role assignments, and optionally through a project-specific permissions scheme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At the issue level 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Jira applies its data visibility throughout: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Issues / Projects you do not have visibility on will not show on filters, boards and gadgets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Menu and auto-complete functionality filter out projects and options not accessible to you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If you try to access a restricted issue, you get an error stating it does not exist OR you do not have access to it.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7D760B-485B-46CF-BC9F-58FBA1EFBB10}"/>
              </a:ext>
            </a:extLst>
          </p:cNvPr>
          <p:cNvSpPr txBox="1">
            <a:spLocks/>
          </p:cNvSpPr>
          <p:nvPr/>
        </p:nvSpPr>
        <p:spPr>
          <a:xfrm>
            <a:off x="366888" y="4043503"/>
            <a:ext cx="8190089" cy="55369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In the Edge implementation, most projects use role-based assignments to restrict access.  Roles are assigned by the project administrator.  Learn more </a:t>
            </a:r>
            <a:r>
              <a:rPr lang="en-US" sz="1400" dirty="0">
                <a:solidFill>
                  <a:schemeClr val="bg1"/>
                </a:solidFill>
                <a:hlinkClick r:id="rId2"/>
              </a:rPr>
              <a:t>here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97D52DB9-2C47-43C5-94CC-E835D03ED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30" y="80514"/>
            <a:ext cx="789485" cy="789485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83534A06-304B-4F4F-AAA2-504CF096E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29" y="953371"/>
            <a:ext cx="789485" cy="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into JIRA Software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6E7B6D-D981-4BD3-816C-0EAE9B77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805" y="166040"/>
            <a:ext cx="4311759" cy="2257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86F950-EA71-4D98-A1B2-2229B072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39" y="1902541"/>
            <a:ext cx="6660000" cy="31393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1B4263-7A2B-4801-81A6-8BEA7E25CA95}"/>
              </a:ext>
            </a:extLst>
          </p:cNvPr>
          <p:cNvSpPr txBox="1">
            <a:spLocks/>
          </p:cNvSpPr>
          <p:nvPr/>
        </p:nvSpPr>
        <p:spPr>
          <a:xfrm>
            <a:off x="168486" y="1545623"/>
            <a:ext cx="4071037" cy="207405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Integration with Microsoft </a:t>
            </a:r>
            <a:r>
              <a:rPr lang="en-US" sz="1500" b="1" dirty="0">
                <a:solidFill>
                  <a:schemeClr val="accent5">
                    <a:lumMod val="75000"/>
                  </a:schemeClr>
                </a:solidFill>
              </a:rPr>
              <a:t>Active Directory (AD)</a:t>
            </a:r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User must exist in AD and be a member of a JIRA security group for basic access</a:t>
            </a:r>
          </a:p>
          <a:p>
            <a:pPr marL="742950" lvl="1" indent="-285750" algn="l">
              <a:buFontTx/>
              <a:buChar char="-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User must be manually inserted in JIRA, where additional authorization are managed via JIRA internal groups</a:t>
            </a:r>
          </a:p>
          <a:p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Login achieved through the </a:t>
            </a:r>
            <a:r>
              <a:rPr lang="en-US" sz="1500" b="1" dirty="0">
                <a:solidFill>
                  <a:schemeClr val="accent5">
                    <a:lumMod val="75000"/>
                  </a:schemeClr>
                </a:solidFill>
              </a:rPr>
              <a:t>Humana Edge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 login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You may be redirected to the Microsoft authentication portal and/or have to use DUO to complete the authentication</a:t>
            </a:r>
          </a:p>
          <a:p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22A68F-210B-4CAA-BB57-91FCB8C8532D}"/>
              </a:ext>
            </a:extLst>
          </p:cNvPr>
          <p:cNvCxnSpPr>
            <a:cxnSpLocks/>
          </p:cNvCxnSpPr>
          <p:nvPr/>
        </p:nvCxnSpPr>
        <p:spPr>
          <a:xfrm>
            <a:off x="3969423" y="2755841"/>
            <a:ext cx="1382135" cy="550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4C1F4D-6BC0-44D8-A487-9DCEC222290E}"/>
              </a:ext>
            </a:extLst>
          </p:cNvPr>
          <p:cNvCxnSpPr>
            <a:cxnSpLocks/>
          </p:cNvCxnSpPr>
          <p:nvPr/>
        </p:nvCxnSpPr>
        <p:spPr>
          <a:xfrm flipV="1">
            <a:off x="3969423" y="1049242"/>
            <a:ext cx="4024203" cy="1706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1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Requesting Access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22A68F-210B-4CAA-BB57-91FCB8C8532D}"/>
              </a:ext>
            </a:extLst>
          </p:cNvPr>
          <p:cNvCxnSpPr>
            <a:cxnSpLocks/>
          </p:cNvCxnSpPr>
          <p:nvPr/>
        </p:nvCxnSpPr>
        <p:spPr>
          <a:xfrm>
            <a:off x="4314956" y="1045028"/>
            <a:ext cx="1382135" cy="550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B3DDECB-77E5-40FA-B7C3-3CF7C092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59" y="606790"/>
            <a:ext cx="6479921" cy="28696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1B4263-7A2B-4801-81A6-8BEA7E25CA95}"/>
              </a:ext>
            </a:extLst>
          </p:cNvPr>
          <p:cNvSpPr txBox="1">
            <a:spLocks/>
          </p:cNvSpPr>
          <p:nvPr/>
        </p:nvSpPr>
        <p:spPr>
          <a:xfrm>
            <a:off x="195812" y="2245969"/>
            <a:ext cx="8552087" cy="271370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Jira is a web application.  No software installation needed.  </a:t>
            </a:r>
          </a:p>
          <a:p>
            <a:pPr algn="l"/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Access must be requested via a ServiceNow request. </a:t>
            </a:r>
          </a:p>
          <a:p>
            <a:pPr algn="l">
              <a:buFont typeface="+mj-lt"/>
              <a:buAutoNum type="arabicPeriod"/>
            </a:pPr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Go to the </a:t>
            </a:r>
            <a:r>
              <a:rPr lang="en-US" sz="1000" b="0" i="0" u="none" strike="noStrike" dirty="0">
                <a:solidFill>
                  <a:srgbClr val="6264A7"/>
                </a:solidFill>
                <a:effectLst/>
                <a:latin typeface="Segoe UI" panose="020B0502040204020203" pitchFamily="34" charset="0"/>
                <a:hlinkClick r:id="rId3" tooltip="https://humanaedge.service-now.com/hsp?id=sc_cat_item&amp;sys_id=59efffa5db7f5810e29fe855ca9619aa&amp;sysparm_category=53319a0d1b29c090429c3112cd4bcb35"/>
              </a:rPr>
              <a:t>ServiceNow Portal</a:t>
            </a:r>
            <a:endParaRPr lang="en-US" sz="10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0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The link above should take you directly to the </a:t>
            </a:r>
            <a:r>
              <a:rPr lang="en-US" sz="1000" b="1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Other Application Access Request.  </a:t>
            </a:r>
            <a:r>
              <a:rPr lang="en-US" sz="1000" b="0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If not, click on</a:t>
            </a:r>
            <a:endParaRPr lang="en-US" sz="10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1200150" lvl="2" indent="-285750" algn="l">
              <a:buFont typeface="Courier New" panose="02070309020205020404" pitchFamily="49" charset="0"/>
              <a:buChar char="o"/>
            </a:pPr>
            <a:r>
              <a:rPr lang="en-US" sz="1000" b="0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I need Something</a:t>
            </a:r>
            <a:endParaRPr lang="en-US" sz="10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1200150" lvl="2" indent="-285750" algn="l">
              <a:buFont typeface="Courier New" panose="02070309020205020404" pitchFamily="49" charset="0"/>
              <a:buChar char="o"/>
            </a:pPr>
            <a:r>
              <a:rPr lang="en-US" sz="1000" b="0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Access Requests</a:t>
            </a:r>
            <a:endParaRPr lang="en-US" sz="10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1200150" lvl="2" indent="-285750" algn="l">
              <a:buFont typeface="Courier New" panose="02070309020205020404" pitchFamily="49" charset="0"/>
              <a:buChar char="o"/>
            </a:pPr>
            <a:r>
              <a:rPr lang="en-US" sz="1000" b="0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Other Application Access Request</a:t>
            </a:r>
            <a:endParaRPr lang="en-US" sz="10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Search and select </a:t>
            </a:r>
            <a:r>
              <a:rPr lang="en-US" sz="1000" b="1" i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Jira Software </a:t>
            </a:r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in the </a:t>
            </a:r>
            <a:r>
              <a:rPr lang="en-US" sz="1000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Configuration Item </a:t>
            </a:r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field</a:t>
            </a:r>
          </a:p>
          <a:p>
            <a:pPr algn="l">
              <a:buFont typeface="+mj-lt"/>
              <a:buAutoNum type="arabicPeriod"/>
            </a:pPr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Find the person needing access in the </a:t>
            </a:r>
            <a:r>
              <a:rPr lang="en-US" sz="1000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Requested For</a:t>
            </a:r>
            <a:r>
              <a:rPr lang="en-US" sz="10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field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0" i="1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Edge credentials are needed for Jira access.  If the person cannot be found in this field, you need to secure Edge credentials for them first...</a:t>
            </a:r>
            <a:endParaRPr lang="en-US" sz="10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issue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an issue and how to work with one</a:t>
            </a:r>
          </a:p>
        </p:txBody>
      </p:sp>
    </p:spTree>
    <p:extLst>
      <p:ext uri="{BB962C8B-B14F-4D97-AF65-F5344CB8AC3E}">
        <p14:creationId xmlns:p14="http://schemas.microsoft.com/office/powerpoint/2010/main" val="39118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What’s an issue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739" y="1179689"/>
            <a:ext cx="4354813" cy="3307552"/>
          </a:xfrm>
        </p:spPr>
        <p:txBody>
          <a:bodyPr>
            <a:normAutofit/>
          </a:bodyPr>
          <a:lstStyle/>
          <a:p>
            <a:r>
              <a:rPr lang="en-US" dirty="0"/>
              <a:t>At JIRA’s core is the “issue”, essentially a configurable, flexible database record</a:t>
            </a:r>
          </a:p>
          <a:p>
            <a:pPr lvl="1" algn="l"/>
            <a:r>
              <a:rPr lang="en-US" sz="1000" dirty="0"/>
              <a:t>- “</a:t>
            </a:r>
            <a:r>
              <a:rPr lang="en-US" sz="1000" dirty="0">
                <a:hlinkClick r:id="rId2"/>
              </a:rPr>
              <a:t>system</a:t>
            </a:r>
            <a:r>
              <a:rPr lang="en-US" sz="1000" dirty="0"/>
              <a:t>” or “standard” fields are available for every issue</a:t>
            </a:r>
          </a:p>
          <a:p>
            <a:endParaRPr lang="en-US" dirty="0"/>
          </a:p>
          <a:p>
            <a:r>
              <a:rPr lang="en-US" dirty="0"/>
              <a:t>JIRA is extremely configurable:</a:t>
            </a:r>
          </a:p>
          <a:p>
            <a:pPr marL="628650" lvl="1" indent="-171450" algn="l">
              <a:buFontTx/>
              <a:buChar char="-"/>
            </a:pPr>
            <a:r>
              <a:rPr lang="en-US" sz="1100" dirty="0"/>
              <a:t>Define any number of “issue types” and customize them with any number of “custom” fields (attributes)</a:t>
            </a:r>
          </a:p>
          <a:p>
            <a:pPr marL="628650" lvl="1" indent="-171450" algn="l">
              <a:buFontTx/>
              <a:buChar char="-"/>
            </a:pPr>
            <a:r>
              <a:rPr lang="en-US" sz="1100" dirty="0"/>
              <a:t>Customize issue types by project context, meaning the same issue type may be different across projects</a:t>
            </a:r>
          </a:p>
          <a:p>
            <a:pPr lvl="1" algn="l"/>
            <a:endParaRPr lang="en-US" sz="1100" dirty="0"/>
          </a:p>
          <a:p>
            <a:r>
              <a:rPr lang="en-US" dirty="0"/>
              <a:t>Concretely:</a:t>
            </a:r>
          </a:p>
          <a:p>
            <a:pPr marL="628650" lvl="1" indent="-171450" algn="l">
              <a:buFontTx/>
              <a:buChar char="-"/>
            </a:pPr>
            <a:r>
              <a:rPr lang="en-US" sz="1100" dirty="0"/>
              <a:t>A bug could have 24 fields where a task could have 21 fields</a:t>
            </a:r>
          </a:p>
          <a:p>
            <a:pPr marL="628650" lvl="1" indent="-171450" algn="l">
              <a:buFontTx/>
              <a:buChar char="-"/>
            </a:pPr>
            <a:r>
              <a:rPr lang="en-US" sz="1100" dirty="0"/>
              <a:t>A bug in project A could be 24 fields but 27 fields in project B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A7BC8331-DFB4-484F-9EBA-F4FCE6B6C572}"/>
              </a:ext>
            </a:extLst>
          </p:cNvPr>
          <p:cNvSpPr/>
          <p:nvPr/>
        </p:nvSpPr>
        <p:spPr>
          <a:xfrm>
            <a:off x="6777046" y="1155272"/>
            <a:ext cx="780768" cy="626380"/>
          </a:xfrm>
          <a:prstGeom prst="flowChartMagneticDisk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/>
              <a:t>Jira</a:t>
            </a:r>
          </a:p>
          <a:p>
            <a:pPr algn="ctr"/>
            <a:r>
              <a:rPr lang="en-US" sz="800" dirty="0"/>
              <a:t>Issues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E2DF19FF-4C34-463E-B102-63BB8EAAE992}"/>
              </a:ext>
            </a:extLst>
          </p:cNvPr>
          <p:cNvSpPr/>
          <p:nvPr/>
        </p:nvSpPr>
        <p:spPr>
          <a:xfrm>
            <a:off x="5525415" y="664529"/>
            <a:ext cx="897699" cy="655320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/>
              <a:t>Issue</a:t>
            </a:r>
          </a:p>
          <a:p>
            <a:pPr algn="ctr"/>
            <a:r>
              <a:rPr lang="en-US" sz="800" dirty="0"/>
              <a:t>Types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2E430B2B-305D-42B6-8FB5-403296BC0C0F}"/>
              </a:ext>
            </a:extLst>
          </p:cNvPr>
          <p:cNvSpPr/>
          <p:nvPr/>
        </p:nvSpPr>
        <p:spPr>
          <a:xfrm>
            <a:off x="6780615" y="2464269"/>
            <a:ext cx="780768" cy="626380"/>
          </a:xfrm>
          <a:prstGeom prst="flowChartMagneticDisk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/>
              <a:t>Custom Fields</a:t>
            </a:r>
          </a:p>
          <a:p>
            <a:pPr algn="ctr"/>
            <a:r>
              <a:rPr lang="en-US" sz="800" dirty="0"/>
              <a:t>Values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466CC666-DC28-4EDB-A4B4-5B4E795FBE82}"/>
              </a:ext>
            </a:extLst>
          </p:cNvPr>
          <p:cNvSpPr/>
          <p:nvPr/>
        </p:nvSpPr>
        <p:spPr>
          <a:xfrm>
            <a:off x="5524901" y="1819183"/>
            <a:ext cx="897699" cy="655320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/>
              <a:t>Custom Field</a:t>
            </a:r>
          </a:p>
          <a:p>
            <a:pPr algn="ctr"/>
            <a:r>
              <a:rPr lang="en-US" sz="800" dirty="0"/>
              <a:t>Types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C18CF545-2005-4EC4-AB5C-180CC5755774}"/>
              </a:ext>
            </a:extLst>
          </p:cNvPr>
          <p:cNvSpPr/>
          <p:nvPr/>
        </p:nvSpPr>
        <p:spPr>
          <a:xfrm>
            <a:off x="8063000" y="1797906"/>
            <a:ext cx="700630" cy="816567"/>
          </a:xfrm>
          <a:prstGeom prst="flowChartDocumen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Issue (logical)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462920F-F726-487A-BA4B-A8234FFC5050}"/>
              </a:ext>
            </a:extLst>
          </p:cNvPr>
          <p:cNvCxnSpPr>
            <a:cxnSpLocks/>
            <a:stCxn id="18" idx="4"/>
            <a:endCxn id="22" idx="1"/>
          </p:cNvCxnSpPr>
          <p:nvPr/>
        </p:nvCxnSpPr>
        <p:spPr>
          <a:xfrm>
            <a:off x="7557814" y="1468462"/>
            <a:ext cx="505186" cy="737728"/>
          </a:xfrm>
          <a:prstGeom prst="bentConnector3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F1B2769-B92E-4AC5-BBB1-49C8381A44C5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>
          <a:xfrm flipV="1">
            <a:off x="7561383" y="2206190"/>
            <a:ext cx="501617" cy="571269"/>
          </a:xfrm>
          <a:prstGeom prst="bentConnector3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Single Corner Snipped 24">
            <a:extLst>
              <a:ext uri="{FF2B5EF4-FFF2-40B4-BE49-F238E27FC236}">
                <a16:creationId xmlns:a16="http://schemas.microsoft.com/office/drawing/2014/main" id="{AAD7FEF4-746B-4D86-8074-3F8BEC287E61}"/>
              </a:ext>
            </a:extLst>
          </p:cNvPr>
          <p:cNvSpPr/>
          <p:nvPr/>
        </p:nvSpPr>
        <p:spPr>
          <a:xfrm>
            <a:off x="7625319" y="1418108"/>
            <a:ext cx="264150" cy="145642"/>
          </a:xfrm>
          <a:prstGeom prst="snip1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Single Corner Snipped 25">
            <a:extLst>
              <a:ext uri="{FF2B5EF4-FFF2-40B4-BE49-F238E27FC236}">
                <a16:creationId xmlns:a16="http://schemas.microsoft.com/office/drawing/2014/main" id="{F9DE2329-CE31-4F34-B2E4-7F93018141A7}"/>
              </a:ext>
            </a:extLst>
          </p:cNvPr>
          <p:cNvSpPr/>
          <p:nvPr/>
        </p:nvSpPr>
        <p:spPr>
          <a:xfrm>
            <a:off x="7627858" y="2687463"/>
            <a:ext cx="264150" cy="145642"/>
          </a:xfrm>
          <a:prstGeom prst="snip1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59217EAA-18D4-4589-878C-88BD81BBB850}"/>
              </a:ext>
            </a:extLst>
          </p:cNvPr>
          <p:cNvSpPr/>
          <p:nvPr/>
        </p:nvSpPr>
        <p:spPr>
          <a:xfrm>
            <a:off x="7682859" y="2737817"/>
            <a:ext cx="264150" cy="145642"/>
          </a:xfrm>
          <a:prstGeom prst="snip1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3202EFB5-5204-4370-AC8B-9D06EC790D0B}"/>
              </a:ext>
            </a:extLst>
          </p:cNvPr>
          <p:cNvSpPr/>
          <p:nvPr/>
        </p:nvSpPr>
        <p:spPr>
          <a:xfrm>
            <a:off x="7737860" y="2785461"/>
            <a:ext cx="264150" cy="145642"/>
          </a:xfrm>
          <a:prstGeom prst="snip1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4474E3E1-8844-4D11-BA3D-2A232C12B1D9}"/>
              </a:ext>
            </a:extLst>
          </p:cNvPr>
          <p:cNvSpPr/>
          <p:nvPr/>
        </p:nvSpPr>
        <p:spPr>
          <a:xfrm>
            <a:off x="6777047" y="3697626"/>
            <a:ext cx="784336" cy="523657"/>
          </a:xfrm>
          <a:prstGeom prst="flowChartMagneticDisk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/>
              <a:t>Projects</a:t>
            </a:r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23141AAE-CC5E-4482-B617-151616985931}"/>
              </a:ext>
            </a:extLst>
          </p:cNvPr>
          <p:cNvSpPr/>
          <p:nvPr/>
        </p:nvSpPr>
        <p:spPr>
          <a:xfrm>
            <a:off x="5525416" y="3090649"/>
            <a:ext cx="897699" cy="655320"/>
          </a:xfrm>
          <a:prstGeom prst="flowChartMagneticDisk">
            <a:avLst/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/>
              <a:t>Field Configurations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FDF1164-930B-43EB-B22A-C15FD2A15585}"/>
              </a:ext>
            </a:extLst>
          </p:cNvPr>
          <p:cNvCxnSpPr>
            <a:cxnSpLocks/>
            <a:stCxn id="19" idx="2"/>
            <a:endCxn id="30" idx="2"/>
          </p:cNvCxnSpPr>
          <p:nvPr/>
        </p:nvCxnSpPr>
        <p:spPr>
          <a:xfrm rot="10800000" flipH="1" flipV="1">
            <a:off x="5525414" y="992189"/>
            <a:ext cx="1" cy="242612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6CB806D-6BCC-40F7-BC16-35BD7877DC30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rot="16200000" flipH="1">
            <a:off x="6268913" y="3451321"/>
            <a:ext cx="213486" cy="802781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D1A9741-D06A-4EBD-9AEE-70A01849C0F8}"/>
              </a:ext>
            </a:extLst>
          </p:cNvPr>
          <p:cNvCxnSpPr>
            <a:cxnSpLocks/>
            <a:stCxn id="30" idx="1"/>
            <a:endCxn id="21" idx="3"/>
          </p:cNvCxnSpPr>
          <p:nvPr/>
        </p:nvCxnSpPr>
        <p:spPr>
          <a:xfrm rot="16200000" flipV="1">
            <a:off x="5665936" y="2782318"/>
            <a:ext cx="616146" cy="51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0FA7417-3C9F-4D47-965D-087FA90B0B72}"/>
              </a:ext>
            </a:extLst>
          </p:cNvPr>
          <p:cNvCxnSpPr>
            <a:cxnSpLocks/>
            <a:stCxn id="21" idx="4"/>
            <a:endCxn id="20" idx="2"/>
          </p:cNvCxnSpPr>
          <p:nvPr/>
        </p:nvCxnSpPr>
        <p:spPr>
          <a:xfrm>
            <a:off x="6422600" y="2146843"/>
            <a:ext cx="358015" cy="63061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799D678-01A6-4553-B7FC-0E493E50B27A}"/>
              </a:ext>
            </a:extLst>
          </p:cNvPr>
          <p:cNvCxnSpPr>
            <a:cxnSpLocks/>
            <a:stCxn id="19" idx="4"/>
            <a:endCxn id="18" idx="1"/>
          </p:cNvCxnSpPr>
          <p:nvPr/>
        </p:nvCxnSpPr>
        <p:spPr>
          <a:xfrm>
            <a:off x="6423114" y="992189"/>
            <a:ext cx="744316" cy="163083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068FA4-CBA7-4DEE-91A9-EFA3ACCC4589}"/>
              </a:ext>
            </a:extLst>
          </p:cNvPr>
          <p:cNvSpPr txBox="1"/>
          <p:nvPr/>
        </p:nvSpPr>
        <p:spPr>
          <a:xfrm>
            <a:off x="5950160" y="4472624"/>
            <a:ext cx="13003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Click </a:t>
            </a:r>
            <a:r>
              <a:rPr lang="en-US" sz="500" dirty="0">
                <a:hlinkClick r:id="rId3"/>
              </a:rPr>
              <a:t>here</a:t>
            </a:r>
            <a:r>
              <a:rPr lang="en-US" sz="500" dirty="0"/>
              <a:t> for Actual Jira 7 Data Model</a:t>
            </a:r>
          </a:p>
        </p:txBody>
      </p:sp>
      <p:sp>
        <p:nvSpPr>
          <p:cNvPr id="57" name="Rectangle: Single Corner Snipped 56">
            <a:extLst>
              <a:ext uri="{FF2B5EF4-FFF2-40B4-BE49-F238E27FC236}">
                <a16:creationId xmlns:a16="http://schemas.microsoft.com/office/drawing/2014/main" id="{32B4E5E8-1521-483B-9778-5844EF093284}"/>
              </a:ext>
            </a:extLst>
          </p:cNvPr>
          <p:cNvSpPr/>
          <p:nvPr/>
        </p:nvSpPr>
        <p:spPr>
          <a:xfrm>
            <a:off x="7678211" y="1465752"/>
            <a:ext cx="264150" cy="145642"/>
          </a:xfrm>
          <a:prstGeom prst="snip1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0978FBAE-FE55-4B2A-A966-026DD6F506B1}"/>
              </a:ext>
            </a:extLst>
          </p:cNvPr>
          <p:cNvCxnSpPr>
            <a:cxnSpLocks/>
            <a:stCxn id="19" idx="1"/>
            <a:endCxn id="29" idx="3"/>
          </p:cNvCxnSpPr>
          <p:nvPr/>
        </p:nvCxnSpPr>
        <p:spPr>
          <a:xfrm rot="16200000" flipH="1">
            <a:off x="4793363" y="1845431"/>
            <a:ext cx="3556754" cy="1194950"/>
          </a:xfrm>
          <a:prstGeom prst="bentConnector5">
            <a:avLst>
              <a:gd name="adj1" fmla="val -6427"/>
              <a:gd name="adj2" fmla="val -69024"/>
              <a:gd name="adj3" fmla="val 106427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hlinkClick r:id="rId4"/>
            <a:extLst>
              <a:ext uri="{FF2B5EF4-FFF2-40B4-BE49-F238E27FC236}">
                <a16:creationId xmlns:a16="http://schemas.microsoft.com/office/drawing/2014/main" id="{47DD892C-FB91-4007-A4C7-5058FFB17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803" y="103067"/>
            <a:ext cx="789485" cy="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414042"/>
      </a:dk1>
      <a:lt1>
        <a:sysClr val="window" lastClr="FFFFFF"/>
      </a:lt1>
      <a:dk2>
        <a:srgbClr val="4E8416"/>
      </a:dk2>
      <a:lt2>
        <a:srgbClr val="1D5B2D"/>
      </a:lt2>
      <a:accent1>
        <a:srgbClr val="4E8416"/>
      </a:accent1>
      <a:accent2>
        <a:srgbClr val="1D5B2D"/>
      </a:accent2>
      <a:accent3>
        <a:srgbClr val="AA005F"/>
      </a:accent3>
      <a:accent4>
        <a:srgbClr val="414042"/>
      </a:accent4>
      <a:accent5>
        <a:srgbClr val="808080"/>
      </a:accent5>
      <a:accent6>
        <a:srgbClr val="D5D5D5"/>
      </a:accent6>
      <a:hlink>
        <a:srgbClr val="4E8416"/>
      </a:hlink>
      <a:folHlink>
        <a:srgbClr val="1D5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Office Theme">
  <a:themeElements>
    <a:clrScheme name="Custom 2">
      <a:dk1>
        <a:srgbClr val="504E26"/>
      </a:dk1>
      <a:lt1>
        <a:sysClr val="window" lastClr="FFFFFF"/>
      </a:lt1>
      <a:dk2>
        <a:srgbClr val="76BD45"/>
      </a:dk2>
      <a:lt2>
        <a:srgbClr val="2C5F25"/>
      </a:lt2>
      <a:accent1>
        <a:srgbClr val="76BD45"/>
      </a:accent1>
      <a:accent2>
        <a:srgbClr val="2C5F25"/>
      </a:accent2>
      <a:accent3>
        <a:srgbClr val="AB0056"/>
      </a:accent3>
      <a:accent4>
        <a:srgbClr val="464749"/>
      </a:accent4>
      <a:accent5>
        <a:srgbClr val="96999D"/>
      </a:accent5>
      <a:accent6>
        <a:srgbClr val="C7C9CF"/>
      </a:accent6>
      <a:hlink>
        <a:srgbClr val="76BD45"/>
      </a:hlink>
      <a:folHlink>
        <a:srgbClr val="2C5F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Custom 2">
      <a:dk1>
        <a:srgbClr val="504E26"/>
      </a:dk1>
      <a:lt1>
        <a:sysClr val="window" lastClr="FFFFFF"/>
      </a:lt1>
      <a:dk2>
        <a:srgbClr val="76BD45"/>
      </a:dk2>
      <a:lt2>
        <a:srgbClr val="2C5F25"/>
      </a:lt2>
      <a:accent1>
        <a:srgbClr val="76BD45"/>
      </a:accent1>
      <a:accent2>
        <a:srgbClr val="2C5F25"/>
      </a:accent2>
      <a:accent3>
        <a:srgbClr val="AB0056"/>
      </a:accent3>
      <a:accent4>
        <a:srgbClr val="464749"/>
      </a:accent4>
      <a:accent5>
        <a:srgbClr val="96999D"/>
      </a:accent5>
      <a:accent6>
        <a:srgbClr val="C7C9CF"/>
      </a:accent6>
      <a:hlink>
        <a:srgbClr val="76BD45"/>
      </a:hlink>
      <a:folHlink>
        <a:srgbClr val="2C5F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Office Theme">
  <a:themeElements>
    <a:clrScheme name="Custom 14">
      <a:dk1>
        <a:srgbClr val="504E26"/>
      </a:dk1>
      <a:lt1>
        <a:sysClr val="window" lastClr="FFFFFF"/>
      </a:lt1>
      <a:dk2>
        <a:srgbClr val="76BD45"/>
      </a:dk2>
      <a:lt2>
        <a:srgbClr val="2C5F25"/>
      </a:lt2>
      <a:accent1>
        <a:srgbClr val="76BD45"/>
      </a:accent1>
      <a:accent2>
        <a:srgbClr val="2C5F25"/>
      </a:accent2>
      <a:accent3>
        <a:srgbClr val="AB0056"/>
      </a:accent3>
      <a:accent4>
        <a:srgbClr val="464749"/>
      </a:accent4>
      <a:accent5>
        <a:srgbClr val="96999D"/>
      </a:accent5>
      <a:accent6>
        <a:srgbClr val="C7C9CF"/>
      </a:accent6>
      <a:hlink>
        <a:srgbClr val="76BD45"/>
      </a:hlink>
      <a:folHlink>
        <a:srgbClr val="2C5F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Custom 2">
      <a:dk1>
        <a:srgbClr val="504E26"/>
      </a:dk1>
      <a:lt1>
        <a:sysClr val="window" lastClr="FFFFFF"/>
      </a:lt1>
      <a:dk2>
        <a:srgbClr val="76BD45"/>
      </a:dk2>
      <a:lt2>
        <a:srgbClr val="2C5F25"/>
      </a:lt2>
      <a:accent1>
        <a:srgbClr val="76BD45"/>
      </a:accent1>
      <a:accent2>
        <a:srgbClr val="2C5F25"/>
      </a:accent2>
      <a:accent3>
        <a:srgbClr val="AB0056"/>
      </a:accent3>
      <a:accent4>
        <a:srgbClr val="464749"/>
      </a:accent4>
      <a:accent5>
        <a:srgbClr val="96999D"/>
      </a:accent5>
      <a:accent6>
        <a:srgbClr val="C7C9CF"/>
      </a:accent6>
      <a:hlink>
        <a:srgbClr val="76BD45"/>
      </a:hlink>
      <a:folHlink>
        <a:srgbClr val="2C5F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Theme">
  <a:themeElements>
    <a:clrScheme name="Custom 2">
      <a:dk1>
        <a:srgbClr val="504E26"/>
      </a:dk1>
      <a:lt1>
        <a:sysClr val="window" lastClr="FFFFFF"/>
      </a:lt1>
      <a:dk2>
        <a:srgbClr val="76BD45"/>
      </a:dk2>
      <a:lt2>
        <a:srgbClr val="2C5F25"/>
      </a:lt2>
      <a:accent1>
        <a:srgbClr val="76BD45"/>
      </a:accent1>
      <a:accent2>
        <a:srgbClr val="2C5F25"/>
      </a:accent2>
      <a:accent3>
        <a:srgbClr val="AB0056"/>
      </a:accent3>
      <a:accent4>
        <a:srgbClr val="464749"/>
      </a:accent4>
      <a:accent5>
        <a:srgbClr val="96999D"/>
      </a:accent5>
      <a:accent6>
        <a:srgbClr val="C7C9CF"/>
      </a:accent6>
      <a:hlink>
        <a:srgbClr val="76BD45"/>
      </a:hlink>
      <a:folHlink>
        <a:srgbClr val="2C5F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Office Theme">
  <a:themeElements>
    <a:clrScheme name="Custom 2">
      <a:dk1>
        <a:srgbClr val="504E26"/>
      </a:dk1>
      <a:lt1>
        <a:sysClr val="window" lastClr="FFFFFF"/>
      </a:lt1>
      <a:dk2>
        <a:srgbClr val="76BD45"/>
      </a:dk2>
      <a:lt2>
        <a:srgbClr val="2C5F25"/>
      </a:lt2>
      <a:accent1>
        <a:srgbClr val="76BD45"/>
      </a:accent1>
      <a:accent2>
        <a:srgbClr val="2C5F25"/>
      </a:accent2>
      <a:accent3>
        <a:srgbClr val="AB0056"/>
      </a:accent3>
      <a:accent4>
        <a:srgbClr val="464749"/>
      </a:accent4>
      <a:accent5>
        <a:srgbClr val="96999D"/>
      </a:accent5>
      <a:accent6>
        <a:srgbClr val="C7C9CF"/>
      </a:accent6>
      <a:hlink>
        <a:srgbClr val="76BD45"/>
      </a:hlink>
      <a:folHlink>
        <a:srgbClr val="2C5F2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ef19dc-c1a6-40a5-9813-fa7d7e29f725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1BE5596B5CB74A9B35E6FE2F09E05E" ma:contentTypeVersion="11" ma:contentTypeDescription="Create a new document." ma:contentTypeScope="" ma:versionID="350581b32d9ff911e497e18e8685315d">
  <xsd:schema xmlns:xsd="http://www.w3.org/2001/XMLSchema" xmlns:xs="http://www.w3.org/2001/XMLSchema" xmlns:p="http://schemas.microsoft.com/office/2006/metadata/properties" xmlns:ns2="8d5821c4-ed19-42d3-ba15-abafedd31fd3" xmlns:ns3="05ef19dc-c1a6-40a5-9813-fa7d7e29f725" targetNamespace="http://schemas.microsoft.com/office/2006/metadata/properties" ma:root="true" ma:fieldsID="f73800c95904c86dbad21dd9f7ce9dad" ns2:_="" ns3:_="">
    <xsd:import namespace="8d5821c4-ed19-42d3-ba15-abafedd31fd3"/>
    <xsd:import namespace="05ef19dc-c1a6-40a5-9813-fa7d7e29f7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821c4-ed19-42d3-ba15-abafedd31f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ef19dc-c1a6-40a5-9813-fa7d7e29f72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516396-1FFB-4665-9884-8AD63A1279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46D11B-F051-414C-A027-164C4E18CC75}">
  <ds:schemaRefs>
    <ds:schemaRef ds:uri="05ef19dc-c1a6-40a5-9813-fa7d7e29f725"/>
    <ds:schemaRef ds:uri="603e3293-79a2-44f3-b947-54a877336f93"/>
    <ds:schemaRef ds:uri="948ebe7c-1066-4ab8-a935-421fbfb2f11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D53C92-168F-41A1-BC7A-59A788DFD1DD}">
  <ds:schemaRefs>
    <ds:schemaRef ds:uri="05ef19dc-c1a6-40a5-9813-fa7d7e29f725"/>
    <ds:schemaRef ds:uri="8d5821c4-ed19-42d3-ba15-abafedd31f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15073</TotalTime>
  <Words>2924</Words>
  <Application>Microsoft Office PowerPoint</Application>
  <PresentationFormat>On-screen Show (16:9)</PresentationFormat>
  <Paragraphs>371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Office Theme</vt:lpstr>
      <vt:lpstr>5_Office Theme</vt:lpstr>
      <vt:lpstr>1_Office Theme</vt:lpstr>
      <vt:lpstr>6_Office Theme</vt:lpstr>
      <vt:lpstr>2_Office Theme</vt:lpstr>
      <vt:lpstr>3_Office Theme</vt:lpstr>
      <vt:lpstr>4_Office Theme</vt:lpstr>
      <vt:lpstr>Jira Software</vt:lpstr>
      <vt:lpstr>Agenda</vt:lpstr>
      <vt:lpstr>JIRA Software in Edge’s eco-system</vt:lpstr>
      <vt:lpstr>Jira Software in the Edge eco-system</vt:lpstr>
      <vt:lpstr>JIRA Software Access</vt:lpstr>
      <vt:lpstr>Login into JIRA Software</vt:lpstr>
      <vt:lpstr>Requesting Access</vt:lpstr>
      <vt:lpstr>Introduction to the issue</vt:lpstr>
      <vt:lpstr>What’s an issue</vt:lpstr>
      <vt:lpstr>Issue View Screen – Key Fields</vt:lpstr>
      <vt:lpstr>Issue View Screen – Workflow</vt:lpstr>
      <vt:lpstr>Issue View Screen – Key Fields (Continued)</vt:lpstr>
      <vt:lpstr>Issue View Screen – Edit Dialog vs In-line Editing)</vt:lpstr>
      <vt:lpstr>Issues and Sub-tasks</vt:lpstr>
      <vt:lpstr>Issue Linking</vt:lpstr>
      <vt:lpstr>Labels</vt:lpstr>
      <vt:lpstr>Introduction to the project</vt:lpstr>
      <vt:lpstr>What’s a Jira Software project</vt:lpstr>
      <vt:lpstr>Project Components</vt:lpstr>
      <vt:lpstr>Moving an issue</vt:lpstr>
      <vt:lpstr>Working with multiple issues</vt:lpstr>
      <vt:lpstr>Searching Issues</vt:lpstr>
      <vt:lpstr>Sharing, Export and Bulk Updates</vt:lpstr>
      <vt:lpstr>Filters / Subscriptions</vt:lpstr>
      <vt:lpstr>Working with multiple issues</vt:lpstr>
      <vt:lpstr>Jira Software – Implementing Agile</vt:lpstr>
      <vt:lpstr>Project Navigation – Context-Sensitive to current Board</vt:lpstr>
      <vt:lpstr>Board Overview – Common characteristics of Kanban and Scrum Current Sprint boards</vt:lpstr>
      <vt:lpstr>Board – Drag and Drop Transitions</vt:lpstr>
      <vt:lpstr>Scrum Backlog and Sprint Planning board</vt:lpstr>
      <vt:lpstr>Miscellaneous</vt:lpstr>
      <vt:lpstr>Jira Dashboards and Gadgets</vt:lpstr>
      <vt:lpstr>Jira Marketplace</vt:lpstr>
      <vt:lpstr>Automations</vt:lpstr>
      <vt:lpstr>Documentation</vt:lpstr>
      <vt:lpstr>Atlassian Documentation</vt:lpstr>
      <vt:lpstr>Getting Help</vt:lpstr>
      <vt:lpstr>Requesting Help</vt:lpstr>
      <vt:lpstr>Appendix A - More on Workflows </vt:lpstr>
      <vt:lpstr>Issue View Screen – Actions / Transitions</vt:lpstr>
      <vt:lpstr>Workflows and transitions</vt:lpstr>
      <vt:lpstr>Issue Transitions – Advanced Behaviors</vt:lpstr>
      <vt:lpstr>Issue Transitions – Transition Screen and Validator example</vt:lpstr>
      <vt:lpstr>Appendix B – Board Management</vt:lpstr>
      <vt:lpstr>Board Configuration – Issues Selection</vt:lpstr>
      <vt:lpstr>Board Configuration – Columns / Swimlanes</vt:lpstr>
      <vt:lpstr>Board Configuration – Quick Filters</vt:lpstr>
      <vt:lpstr>Board Configuration – Cards</vt:lpstr>
      <vt:lpstr>Board Configuration – Issue Details</vt:lpstr>
      <vt:lpstr>Appendix C – Data Access</vt:lpstr>
      <vt:lpstr>Data access and visibility</vt:lpstr>
    </vt:vector>
  </TitlesOfParts>
  <Company>HUmana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 Dodson</dc:creator>
  <cp:lastModifiedBy>Dominic Giroux</cp:lastModifiedBy>
  <cp:revision>269</cp:revision>
  <dcterms:created xsi:type="dcterms:W3CDTF">2017-02-23T15:37:27Z</dcterms:created>
  <dcterms:modified xsi:type="dcterms:W3CDTF">2020-11-23T13:54:56Z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0x0101009D1BE5596B5CB74A9B35E6FE2F09E05E</vt:lpwstr>
  </property>
  <property fmtid="{D5CDD505-2E9C-101B-9397-08002B2CF9AE}" pid="3" name="TitusGUID">
    <vt:lpwstr>30eceab7-5e7d-421f-88ec-b0abaa9c4aa5</vt:lpwstr>
  </property>
  <property fmtid="{D5CDD505-2E9C-101B-9397-08002B2CF9AE}" pid="4" name="HumanaClassification">
    <vt:lpwstr>I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</Properties>
</file>